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6"/>
  </p:notesMasterIdLst>
  <p:sldIdLst>
    <p:sldId id="266" r:id="rId5"/>
    <p:sldId id="267" r:id="rId6"/>
    <p:sldId id="269" r:id="rId7"/>
    <p:sldId id="270" r:id="rId8"/>
    <p:sldId id="271" r:id="rId9"/>
    <p:sldId id="272" r:id="rId10"/>
    <p:sldId id="277" r:id="rId11"/>
    <p:sldId id="273" r:id="rId12"/>
    <p:sldId id="274" r:id="rId13"/>
    <p:sldId id="275" r:id="rId14"/>
    <p:sldId id="276" r:id="rId15"/>
    <p:sldId id="278" r:id="rId16"/>
    <p:sldId id="279" r:id="rId17"/>
    <p:sldId id="280" r:id="rId18"/>
    <p:sldId id="281" r:id="rId19"/>
    <p:sldId id="282" r:id="rId20"/>
    <p:sldId id="292" r:id="rId21"/>
    <p:sldId id="284" r:id="rId22"/>
    <p:sldId id="293" r:id="rId23"/>
    <p:sldId id="301" r:id="rId24"/>
    <p:sldId id="302" r:id="rId25"/>
    <p:sldId id="303" r:id="rId26"/>
    <p:sldId id="304" r:id="rId27"/>
    <p:sldId id="307" r:id="rId28"/>
    <p:sldId id="285" r:id="rId29"/>
    <p:sldId id="294" r:id="rId30"/>
    <p:sldId id="314" r:id="rId31"/>
    <p:sldId id="315" r:id="rId32"/>
    <p:sldId id="316" r:id="rId33"/>
    <p:sldId id="308" r:id="rId34"/>
    <p:sldId id="286" r:id="rId35"/>
    <p:sldId id="295" r:id="rId36"/>
    <p:sldId id="317" r:id="rId37"/>
    <p:sldId id="318" r:id="rId38"/>
    <p:sldId id="319" r:id="rId39"/>
    <p:sldId id="309" r:id="rId40"/>
    <p:sldId id="289" r:id="rId41"/>
    <p:sldId id="296" r:id="rId42"/>
    <p:sldId id="320" r:id="rId43"/>
    <p:sldId id="321" r:id="rId44"/>
    <p:sldId id="310" r:id="rId45"/>
    <p:sldId id="290" r:id="rId46"/>
    <p:sldId id="297" r:id="rId47"/>
    <p:sldId id="322" r:id="rId48"/>
    <p:sldId id="323" r:id="rId49"/>
    <p:sldId id="324" r:id="rId50"/>
    <p:sldId id="312" r:id="rId51"/>
    <p:sldId id="291" r:id="rId52"/>
    <p:sldId id="298" r:id="rId53"/>
    <p:sldId id="325" r:id="rId54"/>
    <p:sldId id="326" r:id="rId55"/>
    <p:sldId id="327" r:id="rId56"/>
    <p:sldId id="328" r:id="rId57"/>
    <p:sldId id="311" r:id="rId58"/>
    <p:sldId id="287" r:id="rId59"/>
    <p:sldId id="299" r:id="rId60"/>
    <p:sldId id="306" r:id="rId61"/>
    <p:sldId id="288" r:id="rId62"/>
    <p:sldId id="300" r:id="rId63"/>
    <p:sldId id="305" r:id="rId64"/>
    <p:sldId id="313"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F8854-E8FC-46FF-B6CE-25A5B9F27557}" v="80" dt="2024-03-30T18:57:01.6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33" d="100"/>
          <a:sy n="133" d="100"/>
        </p:scale>
        <p:origin x="439" y="8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rett caywood" userId="07ea63ffe15653b3" providerId="LiveId" clId="{5D5690F0-EFD5-426B-A332-C407C89DDC0E}"/>
    <pc:docChg chg="undo redo custSel addSld delSld modSld sldOrd">
      <pc:chgData name="barrett caywood" userId="07ea63ffe15653b3" providerId="LiveId" clId="{5D5690F0-EFD5-426B-A332-C407C89DDC0E}" dt="2024-03-27T16:12:46.801" v="2033" actId="478"/>
      <pc:docMkLst>
        <pc:docMk/>
      </pc:docMkLst>
      <pc:sldChg chg="del">
        <pc:chgData name="barrett caywood" userId="07ea63ffe15653b3" providerId="LiveId" clId="{5D5690F0-EFD5-426B-A332-C407C89DDC0E}" dt="2024-03-27T13:58:30.841" v="18" actId="2696"/>
        <pc:sldMkLst>
          <pc:docMk/>
          <pc:sldMk cId="824417123" sldId="257"/>
        </pc:sldMkLst>
      </pc:sldChg>
      <pc:sldChg chg="modSp mod">
        <pc:chgData name="barrett caywood" userId="07ea63ffe15653b3" providerId="LiveId" clId="{5D5690F0-EFD5-426B-A332-C407C89DDC0E}" dt="2024-03-27T13:57:56.696" v="17" actId="113"/>
        <pc:sldMkLst>
          <pc:docMk/>
          <pc:sldMk cId="745576192" sldId="266"/>
        </pc:sldMkLst>
        <pc:spChg chg="mod">
          <ac:chgData name="barrett caywood" userId="07ea63ffe15653b3" providerId="LiveId" clId="{5D5690F0-EFD5-426B-A332-C407C89DDC0E}" dt="2024-03-27T13:57:56.696" v="17" actId="113"/>
          <ac:spMkLst>
            <pc:docMk/>
            <pc:sldMk cId="745576192" sldId="266"/>
            <ac:spMk id="3" creationId="{36A0527F-C5FD-4E9B-9F21-5D1FBA31314B}"/>
          </ac:spMkLst>
        </pc:spChg>
      </pc:sldChg>
      <pc:sldChg chg="modSp mod">
        <pc:chgData name="barrett caywood" userId="07ea63ffe15653b3" providerId="LiveId" clId="{5D5690F0-EFD5-426B-A332-C407C89DDC0E}" dt="2024-03-27T13:57:13.494" v="3" actId="108"/>
        <pc:sldMkLst>
          <pc:docMk/>
          <pc:sldMk cId="4157236200" sldId="269"/>
        </pc:sldMkLst>
        <pc:spChg chg="mod">
          <ac:chgData name="barrett caywood" userId="07ea63ffe15653b3" providerId="LiveId" clId="{5D5690F0-EFD5-426B-A332-C407C89DDC0E}" dt="2024-03-27T13:57:13.494" v="3" actId="108"/>
          <ac:spMkLst>
            <pc:docMk/>
            <pc:sldMk cId="4157236200" sldId="269"/>
            <ac:spMk id="2" creationId="{D7875418-DD2F-F886-3DE9-096DA4BCF60B}"/>
          </ac:spMkLst>
        </pc:spChg>
      </pc:sldChg>
      <pc:sldChg chg="delSp modSp new mod">
        <pc:chgData name="barrett caywood" userId="07ea63ffe15653b3" providerId="LiveId" clId="{5D5690F0-EFD5-426B-A332-C407C89DDC0E}" dt="2024-03-27T13:59:06.457" v="33" actId="20577"/>
        <pc:sldMkLst>
          <pc:docMk/>
          <pc:sldMk cId="3573055737" sldId="270"/>
        </pc:sldMkLst>
        <pc:spChg chg="mod">
          <ac:chgData name="barrett caywood" userId="07ea63ffe15653b3" providerId="LiveId" clId="{5D5690F0-EFD5-426B-A332-C407C89DDC0E}" dt="2024-03-27T13:59:06.457" v="33" actId="20577"/>
          <ac:spMkLst>
            <pc:docMk/>
            <pc:sldMk cId="3573055737" sldId="270"/>
            <ac:spMk id="2" creationId="{00B42CC4-168D-3072-7721-DC755966336B}"/>
          </ac:spMkLst>
        </pc:spChg>
        <pc:spChg chg="del">
          <ac:chgData name="barrett caywood" userId="07ea63ffe15653b3" providerId="LiveId" clId="{5D5690F0-EFD5-426B-A332-C407C89DDC0E}" dt="2024-03-27T13:58:59.060" v="20" actId="21"/>
          <ac:spMkLst>
            <pc:docMk/>
            <pc:sldMk cId="3573055737" sldId="270"/>
            <ac:spMk id="3" creationId="{428CA942-F8DD-E0E4-6B55-8F3A82E43087}"/>
          </ac:spMkLst>
        </pc:spChg>
      </pc:sldChg>
      <pc:sldChg chg="addSp delSp modSp new mod">
        <pc:chgData name="barrett caywood" userId="07ea63ffe15653b3" providerId="LiveId" clId="{5D5690F0-EFD5-426B-A332-C407C89DDC0E}" dt="2024-03-27T16:11:37.086" v="2000" actId="20577"/>
        <pc:sldMkLst>
          <pc:docMk/>
          <pc:sldMk cId="2094099419" sldId="271"/>
        </pc:sldMkLst>
        <pc:spChg chg="mod">
          <ac:chgData name="barrett caywood" userId="07ea63ffe15653b3" providerId="LiveId" clId="{5D5690F0-EFD5-426B-A332-C407C89DDC0E}" dt="2024-03-27T16:11:37.086" v="2000" actId="20577"/>
          <ac:spMkLst>
            <pc:docMk/>
            <pc:sldMk cId="2094099419" sldId="271"/>
            <ac:spMk id="2" creationId="{832ABF39-D3CC-FAA6-C2F8-653F37B124A9}"/>
          </ac:spMkLst>
        </pc:spChg>
        <pc:spChg chg="del mod">
          <ac:chgData name="barrett caywood" userId="07ea63ffe15653b3" providerId="LiveId" clId="{5D5690F0-EFD5-426B-A332-C407C89DDC0E}" dt="2024-03-27T14:00:02.307" v="67" actId="478"/>
          <ac:spMkLst>
            <pc:docMk/>
            <pc:sldMk cId="2094099419" sldId="271"/>
            <ac:spMk id="3" creationId="{3C11A6DA-C82D-F0CF-C4A4-2E3FA3CAEFB3}"/>
          </ac:spMkLst>
        </pc:spChg>
        <pc:spChg chg="add del mod">
          <ac:chgData name="barrett caywood" userId="07ea63ffe15653b3" providerId="LiveId" clId="{5D5690F0-EFD5-426B-A332-C407C89DDC0E}" dt="2024-03-27T14:00:04.121" v="68"/>
          <ac:spMkLst>
            <pc:docMk/>
            <pc:sldMk cId="2094099419" sldId="271"/>
            <ac:spMk id="5" creationId="{0F5C5816-4D80-FE99-0772-DF194C7A2ADD}"/>
          </ac:spMkLst>
        </pc:spChg>
        <pc:spChg chg="add mod">
          <ac:chgData name="barrett caywood" userId="07ea63ffe15653b3" providerId="LiveId" clId="{5D5690F0-EFD5-426B-A332-C407C89DDC0E}" dt="2024-03-27T15:17:58.535" v="916" actId="20577"/>
          <ac:spMkLst>
            <pc:docMk/>
            <pc:sldMk cId="2094099419" sldId="271"/>
            <ac:spMk id="6" creationId="{E8D5F23C-232D-24AB-11FB-03859D32172C}"/>
          </ac:spMkLst>
        </pc:spChg>
      </pc:sldChg>
      <pc:sldChg chg="addSp delSp modSp new mod setBg">
        <pc:chgData name="barrett caywood" userId="07ea63ffe15653b3" providerId="LiveId" clId="{5D5690F0-EFD5-426B-A332-C407C89DDC0E}" dt="2024-03-27T15:51:25.440" v="1514" actId="20577"/>
        <pc:sldMkLst>
          <pc:docMk/>
          <pc:sldMk cId="1700586143" sldId="272"/>
        </pc:sldMkLst>
        <pc:spChg chg="mod">
          <ac:chgData name="barrett caywood" userId="07ea63ffe15653b3" providerId="LiveId" clId="{5D5690F0-EFD5-426B-A332-C407C89DDC0E}" dt="2024-03-27T15:24:41.045" v="924" actId="26606"/>
          <ac:spMkLst>
            <pc:docMk/>
            <pc:sldMk cId="1700586143" sldId="272"/>
            <ac:spMk id="2" creationId="{386930E4-7CB9-9693-7FC7-54ED1B127A7E}"/>
          </ac:spMkLst>
        </pc:spChg>
        <pc:spChg chg="del">
          <ac:chgData name="barrett caywood" userId="07ea63ffe15653b3" providerId="LiveId" clId="{5D5690F0-EFD5-426B-A332-C407C89DDC0E}" dt="2024-03-27T15:19:32.283" v="917" actId="22"/>
          <ac:spMkLst>
            <pc:docMk/>
            <pc:sldMk cId="1700586143" sldId="272"/>
            <ac:spMk id="3" creationId="{140FB577-C754-F559-F403-9219E5B6F40B}"/>
          </ac:spMkLst>
        </pc:spChg>
        <pc:spChg chg="add del mod">
          <ac:chgData name="barrett caywood" userId="07ea63ffe15653b3" providerId="LiveId" clId="{5D5690F0-EFD5-426B-A332-C407C89DDC0E}" dt="2024-03-27T15:24:28.491" v="923" actId="22"/>
          <ac:spMkLst>
            <pc:docMk/>
            <pc:sldMk cId="1700586143" sldId="272"/>
            <ac:spMk id="7" creationId="{0D0D6FD6-D7FE-0E65-04A1-F8E69A7B2E3D}"/>
          </ac:spMkLst>
        </pc:spChg>
        <pc:spChg chg="add del">
          <ac:chgData name="barrett caywood" userId="07ea63ffe15653b3" providerId="LiveId" clId="{5D5690F0-EFD5-426B-A332-C407C89DDC0E}" dt="2024-03-27T15:24:57.011" v="928" actId="22"/>
          <ac:spMkLst>
            <pc:docMk/>
            <pc:sldMk cId="1700586143" sldId="272"/>
            <ac:spMk id="15" creationId="{A936D9DC-C541-699D-ECBD-0DAA493ACBC5}"/>
          </ac:spMkLst>
        </pc:spChg>
        <pc:spChg chg="add">
          <ac:chgData name="barrett caywood" userId="07ea63ffe15653b3" providerId="LiveId" clId="{5D5690F0-EFD5-426B-A332-C407C89DDC0E}" dt="2024-03-27T15:24:41.045" v="924" actId="26606"/>
          <ac:spMkLst>
            <pc:docMk/>
            <pc:sldMk cId="1700586143" sldId="272"/>
            <ac:spMk id="18" creationId="{961D8973-EAA9-459A-AF59-BBB4233D6C78}"/>
          </ac:spMkLst>
        </pc:spChg>
        <pc:spChg chg="add mod">
          <ac:chgData name="barrett caywood" userId="07ea63ffe15653b3" providerId="LiveId" clId="{5D5690F0-EFD5-426B-A332-C407C89DDC0E}" dt="2024-03-27T15:51:25.440" v="1514" actId="20577"/>
          <ac:spMkLst>
            <pc:docMk/>
            <pc:sldMk cId="1700586143" sldId="272"/>
            <ac:spMk id="19" creationId="{BC81FF25-086E-BBD9-3DC2-ECD8F36760D9}"/>
          </ac:spMkLst>
        </pc:spChg>
        <pc:spChg chg="add">
          <ac:chgData name="barrett caywood" userId="07ea63ffe15653b3" providerId="LiveId" clId="{5D5690F0-EFD5-426B-A332-C407C89DDC0E}" dt="2024-03-27T15:24:41.045" v="924" actId="26606"/>
          <ac:spMkLst>
            <pc:docMk/>
            <pc:sldMk cId="1700586143" sldId="272"/>
            <ac:spMk id="20" creationId="{FBEA8A33-C0D0-416D-8359-724B8828C7C3}"/>
          </ac:spMkLst>
        </pc:spChg>
        <pc:picChg chg="add del mod ord">
          <ac:chgData name="barrett caywood" userId="07ea63ffe15653b3" providerId="LiveId" clId="{5D5690F0-EFD5-426B-A332-C407C89DDC0E}" dt="2024-03-27T15:19:47.749" v="919" actId="478"/>
          <ac:picMkLst>
            <pc:docMk/>
            <pc:sldMk cId="1700586143" sldId="272"/>
            <ac:picMk id="5" creationId="{51BF9984-0518-4930-9ACC-FDF31F4A9E95}"/>
          </ac:picMkLst>
        </pc:picChg>
        <pc:picChg chg="add del mod">
          <ac:chgData name="barrett caywood" userId="07ea63ffe15653b3" providerId="LiveId" clId="{5D5690F0-EFD5-426B-A332-C407C89DDC0E}" dt="2024-03-27T15:20:14.363" v="922" actId="478"/>
          <ac:picMkLst>
            <pc:docMk/>
            <pc:sldMk cId="1700586143" sldId="272"/>
            <ac:picMk id="9" creationId="{71E59EA6-C26E-1041-5516-9CBC4A278EC9}"/>
          </ac:picMkLst>
        </pc:picChg>
        <pc:picChg chg="add del mod ord">
          <ac:chgData name="barrett caywood" userId="07ea63ffe15653b3" providerId="LiveId" clId="{5D5690F0-EFD5-426B-A332-C407C89DDC0E}" dt="2024-03-27T15:24:54.933" v="927" actId="478"/>
          <ac:picMkLst>
            <pc:docMk/>
            <pc:sldMk cId="1700586143" sldId="272"/>
            <ac:picMk id="11" creationId="{7ACC5DE8-2A23-E8B0-568B-60B4D100F211}"/>
          </ac:picMkLst>
        </pc:picChg>
        <pc:picChg chg="add del mod ord">
          <ac:chgData name="barrett caywood" userId="07ea63ffe15653b3" providerId="LiveId" clId="{5D5690F0-EFD5-426B-A332-C407C89DDC0E}" dt="2024-03-27T15:39:03.994" v="1369" actId="478"/>
          <ac:picMkLst>
            <pc:docMk/>
            <pc:sldMk cId="1700586143" sldId="272"/>
            <ac:picMk id="13" creationId="{B96C2A1B-431D-5EDA-F35E-BA6B5FF0A17B}"/>
          </ac:picMkLst>
        </pc:picChg>
        <pc:picChg chg="add mod">
          <ac:chgData name="barrett caywood" userId="07ea63ffe15653b3" providerId="LiveId" clId="{5D5690F0-EFD5-426B-A332-C407C89DDC0E}" dt="2024-03-27T15:39:13.958" v="1372" actId="14100"/>
          <ac:picMkLst>
            <pc:docMk/>
            <pc:sldMk cId="1700586143" sldId="272"/>
            <ac:picMk id="16" creationId="{EBAAEDFC-C005-E18D-2BB5-8A6E679F0402}"/>
          </ac:picMkLst>
        </pc:picChg>
      </pc:sldChg>
      <pc:sldChg chg="new del">
        <pc:chgData name="barrett caywood" userId="07ea63ffe15653b3" providerId="LiveId" clId="{5D5690F0-EFD5-426B-A332-C407C89DDC0E}" dt="2024-03-27T14:01:43.307" v="106" actId="47"/>
        <pc:sldMkLst>
          <pc:docMk/>
          <pc:sldMk cId="2117276954" sldId="272"/>
        </pc:sldMkLst>
      </pc:sldChg>
      <pc:sldChg chg="addSp delSp modSp new mod">
        <pc:chgData name="barrett caywood" userId="07ea63ffe15653b3" providerId="LiveId" clId="{5D5690F0-EFD5-426B-A332-C407C89DDC0E}" dt="2024-03-27T15:38:04.579" v="1364" actId="1076"/>
        <pc:sldMkLst>
          <pc:docMk/>
          <pc:sldMk cId="615650201" sldId="273"/>
        </pc:sldMkLst>
        <pc:spChg chg="mod">
          <ac:chgData name="barrett caywood" userId="07ea63ffe15653b3" providerId="LiveId" clId="{5D5690F0-EFD5-426B-A332-C407C89DDC0E}" dt="2024-03-27T14:02:13.510" v="141" actId="20577"/>
          <ac:spMkLst>
            <pc:docMk/>
            <pc:sldMk cId="615650201" sldId="273"/>
            <ac:spMk id="2" creationId="{3621AABA-1D5F-3AD9-7186-11E0851F537A}"/>
          </ac:spMkLst>
        </pc:spChg>
        <pc:spChg chg="del">
          <ac:chgData name="barrett caywood" userId="07ea63ffe15653b3" providerId="LiveId" clId="{5D5690F0-EFD5-426B-A332-C407C89DDC0E}" dt="2024-03-27T15:26:31.793" v="934" actId="22"/>
          <ac:spMkLst>
            <pc:docMk/>
            <pc:sldMk cId="615650201" sldId="273"/>
            <ac:spMk id="3" creationId="{A905138C-42B1-CE35-5CBC-665089C7DBC0}"/>
          </ac:spMkLst>
        </pc:spChg>
        <pc:spChg chg="add del mod">
          <ac:chgData name="barrett caywood" userId="07ea63ffe15653b3" providerId="LiveId" clId="{5D5690F0-EFD5-426B-A332-C407C89DDC0E}" dt="2024-03-27T15:38:04.579" v="1364" actId="1076"/>
          <ac:spMkLst>
            <pc:docMk/>
            <pc:sldMk cId="615650201" sldId="273"/>
            <ac:spMk id="6" creationId="{1A7EDB67-1366-1047-A95C-91485A923600}"/>
          </ac:spMkLst>
        </pc:spChg>
        <pc:picChg chg="add mod ord">
          <ac:chgData name="barrett caywood" userId="07ea63ffe15653b3" providerId="LiveId" clId="{5D5690F0-EFD5-426B-A332-C407C89DDC0E}" dt="2024-03-27T15:28:03.879" v="948" actId="1076"/>
          <ac:picMkLst>
            <pc:docMk/>
            <pc:sldMk cId="615650201" sldId="273"/>
            <ac:picMk id="5" creationId="{574B0944-EE28-8F0C-57C8-4367F092DA92}"/>
          </ac:picMkLst>
        </pc:picChg>
      </pc:sldChg>
      <pc:sldChg chg="delSp modSp new mod">
        <pc:chgData name="barrett caywood" userId="07ea63ffe15653b3" providerId="LiveId" clId="{5D5690F0-EFD5-426B-A332-C407C89DDC0E}" dt="2024-03-27T14:02:42.858" v="168" actId="313"/>
        <pc:sldMkLst>
          <pc:docMk/>
          <pc:sldMk cId="1700418811" sldId="274"/>
        </pc:sldMkLst>
        <pc:spChg chg="mod">
          <ac:chgData name="barrett caywood" userId="07ea63ffe15653b3" providerId="LiveId" clId="{5D5690F0-EFD5-426B-A332-C407C89DDC0E}" dt="2024-03-27T14:02:42.858" v="168" actId="313"/>
          <ac:spMkLst>
            <pc:docMk/>
            <pc:sldMk cId="1700418811" sldId="274"/>
            <ac:spMk id="2" creationId="{B325AA85-9E35-8194-71FA-C320EC728B71}"/>
          </ac:spMkLst>
        </pc:spChg>
        <pc:spChg chg="del">
          <ac:chgData name="barrett caywood" userId="07ea63ffe15653b3" providerId="LiveId" clId="{5D5690F0-EFD5-426B-A332-C407C89DDC0E}" dt="2024-03-27T14:02:34.497" v="143" actId="478"/>
          <ac:spMkLst>
            <pc:docMk/>
            <pc:sldMk cId="1700418811" sldId="274"/>
            <ac:spMk id="3" creationId="{853F1C81-F15C-D5BB-C152-78182C9D551C}"/>
          </ac:spMkLst>
        </pc:spChg>
      </pc:sldChg>
      <pc:sldChg chg="addSp modSp new mod">
        <pc:chgData name="barrett caywood" userId="07ea63ffe15653b3" providerId="LiveId" clId="{5D5690F0-EFD5-426B-A332-C407C89DDC0E}" dt="2024-03-27T14:59:52.905" v="444" actId="27636"/>
        <pc:sldMkLst>
          <pc:docMk/>
          <pc:sldMk cId="336047973" sldId="275"/>
        </pc:sldMkLst>
        <pc:spChg chg="mod">
          <ac:chgData name="barrett caywood" userId="07ea63ffe15653b3" providerId="LiveId" clId="{5D5690F0-EFD5-426B-A332-C407C89DDC0E}" dt="2024-03-27T14:02:55.848" v="193" actId="20577"/>
          <ac:spMkLst>
            <pc:docMk/>
            <pc:sldMk cId="336047973" sldId="275"/>
            <ac:spMk id="2" creationId="{8E6E0E01-80DB-2091-6C68-CFC358196561}"/>
          </ac:spMkLst>
        </pc:spChg>
        <pc:spChg chg="mod">
          <ac:chgData name="barrett caywood" userId="07ea63ffe15653b3" providerId="LiveId" clId="{5D5690F0-EFD5-426B-A332-C407C89DDC0E}" dt="2024-03-27T14:59:52.905" v="444" actId="27636"/>
          <ac:spMkLst>
            <pc:docMk/>
            <pc:sldMk cId="336047973" sldId="275"/>
            <ac:spMk id="3" creationId="{ECB3BAC6-9458-AE27-0D26-2BBF6E7F1BD1}"/>
          </ac:spMkLst>
        </pc:spChg>
        <pc:spChg chg="add">
          <ac:chgData name="barrett caywood" userId="07ea63ffe15653b3" providerId="LiveId" clId="{5D5690F0-EFD5-426B-A332-C407C89DDC0E}" dt="2024-03-27T14:51:20.538" v="300"/>
          <ac:spMkLst>
            <pc:docMk/>
            <pc:sldMk cId="336047973" sldId="275"/>
            <ac:spMk id="4" creationId="{0FCBF2DB-4480-C853-11D3-DCFEA04796BE}"/>
          </ac:spMkLst>
        </pc:spChg>
        <pc:spChg chg="add">
          <ac:chgData name="barrett caywood" userId="07ea63ffe15653b3" providerId="LiveId" clId="{5D5690F0-EFD5-426B-A332-C407C89DDC0E}" dt="2024-03-27T14:51:20.538" v="300"/>
          <ac:spMkLst>
            <pc:docMk/>
            <pc:sldMk cId="336047973" sldId="275"/>
            <ac:spMk id="5" creationId="{FC414A3B-E91D-9396-D2C6-F0A50FCA644B}"/>
          </ac:spMkLst>
        </pc:spChg>
      </pc:sldChg>
      <pc:sldChg chg="addSp delSp modSp new mod">
        <pc:chgData name="barrett caywood" userId="07ea63ffe15653b3" providerId="LiveId" clId="{5D5690F0-EFD5-426B-A332-C407C89DDC0E}" dt="2024-03-27T14:47:31.390" v="234" actId="1076"/>
        <pc:sldMkLst>
          <pc:docMk/>
          <pc:sldMk cId="2111392417" sldId="276"/>
        </pc:sldMkLst>
        <pc:spChg chg="mod">
          <ac:chgData name="barrett caywood" userId="07ea63ffe15653b3" providerId="LiveId" clId="{5D5690F0-EFD5-426B-A332-C407C89DDC0E}" dt="2024-03-27T14:04:10.793" v="218" actId="20577"/>
          <ac:spMkLst>
            <pc:docMk/>
            <pc:sldMk cId="2111392417" sldId="276"/>
            <ac:spMk id="2" creationId="{5C9D795D-19DD-A587-EEB9-1BDB791EBBF3}"/>
          </ac:spMkLst>
        </pc:spChg>
        <pc:spChg chg="del">
          <ac:chgData name="barrett caywood" userId="07ea63ffe15653b3" providerId="LiveId" clId="{5D5690F0-EFD5-426B-A332-C407C89DDC0E}" dt="2024-03-27T14:44:17.761" v="219" actId="22"/>
          <ac:spMkLst>
            <pc:docMk/>
            <pc:sldMk cId="2111392417" sldId="276"/>
            <ac:spMk id="3" creationId="{F2944A63-E86A-6F62-9FF3-576947D4A280}"/>
          </ac:spMkLst>
        </pc:spChg>
        <pc:picChg chg="add mod ord">
          <ac:chgData name="barrett caywood" userId="07ea63ffe15653b3" providerId="LiveId" clId="{5D5690F0-EFD5-426B-A332-C407C89DDC0E}" dt="2024-03-27T14:46:43.783" v="227" actId="1076"/>
          <ac:picMkLst>
            <pc:docMk/>
            <pc:sldMk cId="2111392417" sldId="276"/>
            <ac:picMk id="5" creationId="{6BC90BA4-077D-0334-18BB-E9AE3706124C}"/>
          </ac:picMkLst>
        </pc:picChg>
        <pc:picChg chg="add mod">
          <ac:chgData name="barrett caywood" userId="07ea63ffe15653b3" providerId="LiveId" clId="{5D5690F0-EFD5-426B-A332-C407C89DDC0E}" dt="2024-03-27T14:47:31.390" v="234" actId="1076"/>
          <ac:picMkLst>
            <pc:docMk/>
            <pc:sldMk cId="2111392417" sldId="276"/>
            <ac:picMk id="7" creationId="{F2FFD981-F279-C866-D57E-2082419B0CE6}"/>
          </ac:picMkLst>
        </pc:picChg>
      </pc:sldChg>
      <pc:sldChg chg="addSp delSp modSp add mod addAnim delAnim">
        <pc:chgData name="barrett caywood" userId="07ea63ffe15653b3" providerId="LiveId" clId="{5D5690F0-EFD5-426B-A332-C407C89DDC0E}" dt="2024-03-27T16:01:39.780" v="1964" actId="20577"/>
        <pc:sldMkLst>
          <pc:docMk/>
          <pc:sldMk cId="2016486252" sldId="277"/>
        </pc:sldMkLst>
        <pc:spChg chg="mod">
          <ac:chgData name="barrett caywood" userId="07ea63ffe15653b3" providerId="LiveId" clId="{5D5690F0-EFD5-426B-A332-C407C89DDC0E}" dt="2024-03-27T15:35:30.400" v="1338" actId="26606"/>
          <ac:spMkLst>
            <pc:docMk/>
            <pc:sldMk cId="2016486252" sldId="277"/>
            <ac:spMk id="2" creationId="{386930E4-7CB9-9693-7FC7-54ED1B127A7E}"/>
          </ac:spMkLst>
        </pc:spChg>
        <pc:spChg chg="add del mod">
          <ac:chgData name="barrett caywood" userId="07ea63ffe15653b3" providerId="LiveId" clId="{5D5690F0-EFD5-426B-A332-C407C89DDC0E}" dt="2024-03-27T15:34:20.112" v="1327" actId="21"/>
          <ac:spMkLst>
            <pc:docMk/>
            <pc:sldMk cId="2016486252" sldId="277"/>
            <ac:spMk id="6" creationId="{8ED69CC4-6CD9-7F28-26B8-7C63BD2673F5}"/>
          </ac:spMkLst>
        </pc:spChg>
        <pc:spChg chg="add mod">
          <ac:chgData name="barrett caywood" userId="07ea63ffe15653b3" providerId="LiveId" clId="{5D5690F0-EFD5-426B-A332-C407C89DDC0E}" dt="2024-03-27T16:01:39.780" v="1964" actId="20577"/>
          <ac:spMkLst>
            <pc:docMk/>
            <pc:sldMk cId="2016486252" sldId="277"/>
            <ac:spMk id="7" creationId="{EC91EF4A-3DD0-452C-219A-B3313910DEB8}"/>
          </ac:spMkLst>
        </pc:spChg>
        <pc:spChg chg="add del">
          <ac:chgData name="barrett caywood" userId="07ea63ffe15653b3" providerId="LiveId" clId="{5D5690F0-EFD5-426B-A332-C407C89DDC0E}" dt="2024-03-27T15:35:30.400" v="1338" actId="26606"/>
          <ac:spMkLst>
            <pc:docMk/>
            <pc:sldMk cId="2016486252" sldId="277"/>
            <ac:spMk id="18" creationId="{961D8973-EAA9-459A-AF59-BBB4233D6C78}"/>
          </ac:spMkLst>
        </pc:spChg>
        <pc:spChg chg="add del">
          <ac:chgData name="barrett caywood" userId="07ea63ffe15653b3" providerId="LiveId" clId="{5D5690F0-EFD5-426B-A332-C407C89DDC0E}" dt="2024-03-27T15:35:30.400" v="1338" actId="26606"/>
          <ac:spMkLst>
            <pc:docMk/>
            <pc:sldMk cId="2016486252" sldId="277"/>
            <ac:spMk id="20" creationId="{FBEA8A33-C0D0-416D-8359-724B8828C7C3}"/>
          </ac:spMkLst>
        </pc:spChg>
        <pc:grpChg chg="add del">
          <ac:chgData name="barrett caywood" userId="07ea63ffe15653b3" providerId="LiveId" clId="{5D5690F0-EFD5-426B-A332-C407C89DDC0E}" dt="2024-03-27T15:35:20.713" v="1334" actId="26606"/>
          <ac:grpSpMkLst>
            <pc:docMk/>
            <pc:sldMk cId="2016486252" sldId="277"/>
            <ac:grpSpMk id="25" creationId="{9D9D6BF1-DFF2-4526-9D13-BF339D8C4163}"/>
          </ac:grpSpMkLst>
        </pc:grpChg>
        <pc:grpChg chg="add del">
          <ac:chgData name="barrett caywood" userId="07ea63ffe15653b3" providerId="LiveId" clId="{5D5690F0-EFD5-426B-A332-C407C89DDC0E}" dt="2024-03-27T15:35:22.931" v="1336" actId="26606"/>
          <ac:grpSpMkLst>
            <pc:docMk/>
            <pc:sldMk cId="2016486252" sldId="277"/>
            <ac:grpSpMk id="29" creationId="{9D9D6BF1-DFF2-4526-9D13-BF339D8C4163}"/>
          </ac:grpSpMkLst>
        </pc:grpChg>
        <pc:grpChg chg="add del">
          <ac:chgData name="barrett caywood" userId="07ea63ffe15653b3" providerId="LiveId" clId="{5D5690F0-EFD5-426B-A332-C407C89DDC0E}" dt="2024-03-27T15:35:30.400" v="1338" actId="26606"/>
          <ac:grpSpMkLst>
            <pc:docMk/>
            <pc:sldMk cId="2016486252" sldId="277"/>
            <ac:grpSpMk id="33" creationId="{9D9D6BF1-DFF2-4526-9D13-BF339D8C4163}"/>
          </ac:grpSpMkLst>
        </pc:grpChg>
        <pc:picChg chg="add mod">
          <ac:chgData name="barrett caywood" userId="07ea63ffe15653b3" providerId="LiveId" clId="{5D5690F0-EFD5-426B-A332-C407C89DDC0E}" dt="2024-03-27T15:39:56.272" v="1377" actId="14100"/>
          <ac:picMkLst>
            <pc:docMk/>
            <pc:sldMk cId="2016486252" sldId="277"/>
            <ac:picMk id="4" creationId="{2BF0C4DB-A606-CF2D-DBD7-4A44C88E7E3A}"/>
          </ac:picMkLst>
        </pc:picChg>
        <pc:picChg chg="del">
          <ac:chgData name="barrett caywood" userId="07ea63ffe15653b3" providerId="LiveId" clId="{5D5690F0-EFD5-426B-A332-C407C89DDC0E}" dt="2024-03-27T15:34:11" v="1325" actId="478"/>
          <ac:picMkLst>
            <pc:docMk/>
            <pc:sldMk cId="2016486252" sldId="277"/>
            <ac:picMk id="13" creationId="{B96C2A1B-431D-5EDA-F35E-BA6B5FF0A17B}"/>
          </ac:picMkLst>
        </pc:picChg>
      </pc:sldChg>
      <pc:sldChg chg="delSp modSp new mod">
        <pc:chgData name="barrett caywood" userId="07ea63ffe15653b3" providerId="LiveId" clId="{5D5690F0-EFD5-426B-A332-C407C89DDC0E}" dt="2024-03-27T16:10:47.253" v="1978" actId="20577"/>
        <pc:sldMkLst>
          <pc:docMk/>
          <pc:sldMk cId="609683490" sldId="278"/>
        </pc:sldMkLst>
        <pc:spChg chg="mod">
          <ac:chgData name="barrett caywood" userId="07ea63ffe15653b3" providerId="LiveId" clId="{5D5690F0-EFD5-426B-A332-C407C89DDC0E}" dt="2024-03-27T16:10:47.253" v="1978" actId="20577"/>
          <ac:spMkLst>
            <pc:docMk/>
            <pc:sldMk cId="609683490" sldId="278"/>
            <ac:spMk id="2" creationId="{075F9C17-650A-FFD8-39B8-5A8F66546133}"/>
          </ac:spMkLst>
        </pc:spChg>
        <pc:spChg chg="del">
          <ac:chgData name="barrett caywood" userId="07ea63ffe15653b3" providerId="LiveId" clId="{5D5690F0-EFD5-426B-A332-C407C89DDC0E}" dt="2024-03-27T16:10:34.780" v="1966" actId="478"/>
          <ac:spMkLst>
            <pc:docMk/>
            <pc:sldMk cId="609683490" sldId="278"/>
            <ac:spMk id="3" creationId="{9B5A42FB-6EF0-5C87-F0B0-1A6AFE95133B}"/>
          </ac:spMkLst>
        </pc:spChg>
      </pc:sldChg>
      <pc:sldChg chg="modSp add mod ord">
        <pc:chgData name="barrett caywood" userId="07ea63ffe15653b3" providerId="LiveId" clId="{5D5690F0-EFD5-426B-A332-C407C89DDC0E}" dt="2024-03-27T16:11:49.322" v="2002" actId="20577"/>
        <pc:sldMkLst>
          <pc:docMk/>
          <pc:sldMk cId="3356452834" sldId="279"/>
        </pc:sldMkLst>
        <pc:spChg chg="mod">
          <ac:chgData name="barrett caywood" userId="07ea63ffe15653b3" providerId="LiveId" clId="{5D5690F0-EFD5-426B-A332-C407C89DDC0E}" dt="2024-03-27T16:11:21.446" v="1996" actId="20577"/>
          <ac:spMkLst>
            <pc:docMk/>
            <pc:sldMk cId="3356452834" sldId="279"/>
            <ac:spMk id="2" creationId="{832ABF39-D3CC-FAA6-C2F8-653F37B124A9}"/>
          </ac:spMkLst>
        </pc:spChg>
        <pc:spChg chg="mod">
          <ac:chgData name="barrett caywood" userId="07ea63ffe15653b3" providerId="LiveId" clId="{5D5690F0-EFD5-426B-A332-C407C89DDC0E}" dt="2024-03-27T16:11:49.322" v="2002" actId="20577"/>
          <ac:spMkLst>
            <pc:docMk/>
            <pc:sldMk cId="3356452834" sldId="279"/>
            <ac:spMk id="6" creationId="{E8D5F23C-232D-24AB-11FB-03859D32172C}"/>
          </ac:spMkLst>
        </pc:spChg>
      </pc:sldChg>
      <pc:sldChg chg="delSp modSp add mod ord">
        <pc:chgData name="barrett caywood" userId="07ea63ffe15653b3" providerId="LiveId" clId="{5D5690F0-EFD5-426B-A332-C407C89DDC0E}" dt="2024-03-27T16:12:46.801" v="2033" actId="478"/>
        <pc:sldMkLst>
          <pc:docMk/>
          <pc:sldMk cId="3121158133" sldId="280"/>
        </pc:sldMkLst>
        <pc:spChg chg="mod">
          <ac:chgData name="barrett caywood" userId="07ea63ffe15653b3" providerId="LiveId" clId="{5D5690F0-EFD5-426B-A332-C407C89DDC0E}" dt="2024-03-27T16:12:25.673" v="2029" actId="20577"/>
          <ac:spMkLst>
            <pc:docMk/>
            <pc:sldMk cId="3121158133" sldId="280"/>
            <ac:spMk id="2" creationId="{386930E4-7CB9-9693-7FC7-54ED1B127A7E}"/>
          </ac:spMkLst>
        </pc:spChg>
        <pc:spChg chg="mod">
          <ac:chgData name="barrett caywood" userId="07ea63ffe15653b3" providerId="LiveId" clId="{5D5690F0-EFD5-426B-A332-C407C89DDC0E}" dt="2024-03-27T16:12:35.660" v="2032" actId="20577"/>
          <ac:spMkLst>
            <pc:docMk/>
            <pc:sldMk cId="3121158133" sldId="280"/>
            <ac:spMk id="7" creationId="{EC91EF4A-3DD0-452C-219A-B3313910DEB8}"/>
          </ac:spMkLst>
        </pc:spChg>
        <pc:picChg chg="del">
          <ac:chgData name="barrett caywood" userId="07ea63ffe15653b3" providerId="LiveId" clId="{5D5690F0-EFD5-426B-A332-C407C89DDC0E}" dt="2024-03-27T16:12:46.801" v="2033" actId="478"/>
          <ac:picMkLst>
            <pc:docMk/>
            <pc:sldMk cId="3121158133" sldId="280"/>
            <ac:picMk id="4" creationId="{2BF0C4DB-A606-CF2D-DBD7-4A44C88E7E3A}"/>
          </ac:picMkLst>
        </pc:picChg>
      </pc:sldChg>
    </pc:docChg>
  </pc:docChgLst>
  <pc:docChgLst>
    <pc:chgData name="barrett caywood" userId="07ea63ffe15653b3" providerId="LiveId" clId="{8B6F8854-E8FC-46FF-B6CE-25A5B9F27557}"/>
    <pc:docChg chg="undo redo custSel addSld delSld modSld sldOrd">
      <pc:chgData name="barrett caywood" userId="07ea63ffe15653b3" providerId="LiveId" clId="{8B6F8854-E8FC-46FF-B6CE-25A5B9F27557}" dt="2024-03-30T18:57:37.839" v="6737" actId="1076"/>
      <pc:docMkLst>
        <pc:docMk/>
      </pc:docMkLst>
      <pc:sldChg chg="modSp mod">
        <pc:chgData name="barrett caywood" userId="07ea63ffe15653b3" providerId="LiveId" clId="{8B6F8854-E8FC-46FF-B6CE-25A5B9F27557}" dt="2024-03-29T23:12:37.510" v="3389" actId="1076"/>
        <pc:sldMkLst>
          <pc:docMk/>
          <pc:sldMk cId="745576192" sldId="266"/>
        </pc:sldMkLst>
        <pc:picChg chg="mod">
          <ac:chgData name="barrett caywood" userId="07ea63ffe15653b3" providerId="LiveId" clId="{8B6F8854-E8FC-46FF-B6CE-25A5B9F27557}" dt="2024-03-29T23:12:37.510" v="3389" actId="1076"/>
          <ac:picMkLst>
            <pc:docMk/>
            <pc:sldMk cId="745576192" sldId="266"/>
            <ac:picMk id="23" creationId="{B38A25AE-7B44-4EC1-BC0C-CF0FFF036705}"/>
          </ac:picMkLst>
        </pc:picChg>
      </pc:sldChg>
      <pc:sldChg chg="modSp mod">
        <pc:chgData name="barrett caywood" userId="07ea63ffe15653b3" providerId="LiveId" clId="{8B6F8854-E8FC-46FF-B6CE-25A5B9F27557}" dt="2024-03-30T18:38:40.583" v="6163" actId="108"/>
        <pc:sldMkLst>
          <pc:docMk/>
          <pc:sldMk cId="4157236200" sldId="269"/>
        </pc:sldMkLst>
        <pc:spChg chg="mod">
          <ac:chgData name="barrett caywood" userId="07ea63ffe15653b3" providerId="LiveId" clId="{8B6F8854-E8FC-46FF-B6CE-25A5B9F27557}" dt="2024-03-30T18:38:40.583" v="6163" actId="108"/>
          <ac:spMkLst>
            <pc:docMk/>
            <pc:sldMk cId="4157236200" sldId="269"/>
            <ac:spMk id="3" creationId="{7D672AE1-52BB-5217-F725-EEF97455CB95}"/>
          </ac:spMkLst>
        </pc:spChg>
      </pc:sldChg>
      <pc:sldChg chg="modSp mod">
        <pc:chgData name="barrett caywood" userId="07ea63ffe15653b3" providerId="LiveId" clId="{8B6F8854-E8FC-46FF-B6CE-25A5B9F27557}" dt="2024-03-30T18:38:22.846" v="6162" actId="20577"/>
        <pc:sldMkLst>
          <pc:docMk/>
          <pc:sldMk cId="2094099419" sldId="271"/>
        </pc:sldMkLst>
        <pc:spChg chg="mod">
          <ac:chgData name="barrett caywood" userId="07ea63ffe15653b3" providerId="LiveId" clId="{8B6F8854-E8FC-46FF-B6CE-25A5B9F27557}" dt="2024-03-30T18:38:22.846" v="6162" actId="20577"/>
          <ac:spMkLst>
            <pc:docMk/>
            <pc:sldMk cId="2094099419" sldId="271"/>
            <ac:spMk id="6" creationId="{E8D5F23C-232D-24AB-11FB-03859D32172C}"/>
          </ac:spMkLst>
        </pc:spChg>
      </pc:sldChg>
      <pc:sldChg chg="modSp mod">
        <pc:chgData name="barrett caywood" userId="07ea63ffe15653b3" providerId="LiveId" clId="{8B6F8854-E8FC-46FF-B6CE-25A5B9F27557}" dt="2024-03-30T18:15:19.013" v="5541" actId="20577"/>
        <pc:sldMkLst>
          <pc:docMk/>
          <pc:sldMk cId="615650201" sldId="273"/>
        </pc:sldMkLst>
        <pc:spChg chg="mod">
          <ac:chgData name="barrett caywood" userId="07ea63ffe15653b3" providerId="LiveId" clId="{8B6F8854-E8FC-46FF-B6CE-25A5B9F27557}" dt="2024-03-30T18:15:19.013" v="5541" actId="20577"/>
          <ac:spMkLst>
            <pc:docMk/>
            <pc:sldMk cId="615650201" sldId="273"/>
            <ac:spMk id="6" creationId="{1A7EDB67-1366-1047-A95C-91485A923600}"/>
          </ac:spMkLst>
        </pc:spChg>
      </pc:sldChg>
      <pc:sldChg chg="modSp mod">
        <pc:chgData name="barrett caywood" userId="07ea63ffe15653b3" providerId="LiveId" clId="{8B6F8854-E8FC-46FF-B6CE-25A5B9F27557}" dt="2024-03-30T18:38:08.010" v="6159" actId="20577"/>
        <pc:sldMkLst>
          <pc:docMk/>
          <pc:sldMk cId="336047973" sldId="275"/>
        </pc:sldMkLst>
        <pc:spChg chg="mod">
          <ac:chgData name="barrett caywood" userId="07ea63ffe15653b3" providerId="LiveId" clId="{8B6F8854-E8FC-46FF-B6CE-25A5B9F27557}" dt="2024-03-30T18:38:08.010" v="6159" actId="20577"/>
          <ac:spMkLst>
            <pc:docMk/>
            <pc:sldMk cId="336047973" sldId="275"/>
            <ac:spMk id="3" creationId="{ECB3BAC6-9458-AE27-0D26-2BBF6E7F1BD1}"/>
          </ac:spMkLst>
        </pc:spChg>
      </pc:sldChg>
      <pc:sldChg chg="addSp modSp mod">
        <pc:chgData name="barrett caywood" userId="07ea63ffe15653b3" providerId="LiveId" clId="{8B6F8854-E8FC-46FF-B6CE-25A5B9F27557}" dt="2024-03-29T15:19:54.730" v="479" actId="20577"/>
        <pc:sldMkLst>
          <pc:docMk/>
          <pc:sldMk cId="3356452834" sldId="279"/>
        </pc:sldMkLst>
        <pc:spChg chg="add">
          <ac:chgData name="barrett caywood" userId="07ea63ffe15653b3" providerId="LiveId" clId="{8B6F8854-E8FC-46FF-B6CE-25A5B9F27557}" dt="2024-03-29T14:45:22.588" v="0"/>
          <ac:spMkLst>
            <pc:docMk/>
            <pc:sldMk cId="3356452834" sldId="279"/>
            <ac:spMk id="3" creationId="{E1DD908E-AA3E-792D-8B9D-379D280BAFB3}"/>
          </ac:spMkLst>
        </pc:spChg>
        <pc:spChg chg="add">
          <ac:chgData name="barrett caywood" userId="07ea63ffe15653b3" providerId="LiveId" clId="{8B6F8854-E8FC-46FF-B6CE-25A5B9F27557}" dt="2024-03-29T14:45:34.151" v="2"/>
          <ac:spMkLst>
            <pc:docMk/>
            <pc:sldMk cId="3356452834" sldId="279"/>
            <ac:spMk id="4" creationId="{3992CD09-F013-8182-21EA-1DBAAA359764}"/>
          </ac:spMkLst>
        </pc:spChg>
        <pc:spChg chg="add">
          <ac:chgData name="barrett caywood" userId="07ea63ffe15653b3" providerId="LiveId" clId="{8B6F8854-E8FC-46FF-B6CE-25A5B9F27557}" dt="2024-03-29T14:45:39.792" v="3"/>
          <ac:spMkLst>
            <pc:docMk/>
            <pc:sldMk cId="3356452834" sldId="279"/>
            <ac:spMk id="5" creationId="{96138FA3-BD47-D2A2-EF2E-BEB085232A72}"/>
          </ac:spMkLst>
        </pc:spChg>
        <pc:spChg chg="mod">
          <ac:chgData name="barrett caywood" userId="07ea63ffe15653b3" providerId="LiveId" clId="{8B6F8854-E8FC-46FF-B6CE-25A5B9F27557}" dt="2024-03-29T15:19:54.730" v="479" actId="20577"/>
          <ac:spMkLst>
            <pc:docMk/>
            <pc:sldMk cId="3356452834" sldId="279"/>
            <ac:spMk id="6" creationId="{E8D5F23C-232D-24AB-11FB-03859D32172C}"/>
          </ac:spMkLst>
        </pc:spChg>
      </pc:sldChg>
      <pc:sldChg chg="addSp delSp modSp mod">
        <pc:chgData name="barrett caywood" userId="07ea63ffe15653b3" providerId="LiveId" clId="{8B6F8854-E8FC-46FF-B6CE-25A5B9F27557}" dt="2024-03-29T15:18:58.692" v="477" actId="208"/>
        <pc:sldMkLst>
          <pc:docMk/>
          <pc:sldMk cId="3121158133" sldId="280"/>
        </pc:sldMkLst>
        <pc:spChg chg="mod">
          <ac:chgData name="barrett caywood" userId="07ea63ffe15653b3" providerId="LiveId" clId="{8B6F8854-E8FC-46FF-B6CE-25A5B9F27557}" dt="2024-03-29T14:50:58.755" v="22" actId="26606"/>
          <ac:spMkLst>
            <pc:docMk/>
            <pc:sldMk cId="3121158133" sldId="280"/>
            <ac:spMk id="2" creationId="{386930E4-7CB9-9693-7FC7-54ED1B127A7E}"/>
          </ac:spMkLst>
        </pc:spChg>
        <pc:spChg chg="mod">
          <ac:chgData name="barrett caywood" userId="07ea63ffe15653b3" providerId="LiveId" clId="{8B6F8854-E8FC-46FF-B6CE-25A5B9F27557}" dt="2024-03-29T15:16:51.517" v="358" actId="20577"/>
          <ac:spMkLst>
            <pc:docMk/>
            <pc:sldMk cId="3121158133" sldId="280"/>
            <ac:spMk id="7" creationId="{EC91EF4A-3DD0-452C-219A-B3313910DEB8}"/>
          </ac:spMkLst>
        </pc:spChg>
        <pc:spChg chg="add mod">
          <ac:chgData name="barrett caywood" userId="07ea63ffe15653b3" providerId="LiveId" clId="{8B6F8854-E8FC-46FF-B6CE-25A5B9F27557}" dt="2024-03-29T15:18:14.966" v="472" actId="1076"/>
          <ac:spMkLst>
            <pc:docMk/>
            <pc:sldMk cId="3121158133" sldId="280"/>
            <ac:spMk id="10" creationId="{894CF875-84A3-301F-F6F5-4FEA62CC2D98}"/>
          </ac:spMkLst>
        </pc:spChg>
        <pc:spChg chg="add mod">
          <ac:chgData name="barrett caywood" userId="07ea63ffe15653b3" providerId="LiveId" clId="{8B6F8854-E8FC-46FF-B6CE-25A5B9F27557}" dt="2024-03-29T15:18:58.692" v="477" actId="208"/>
          <ac:spMkLst>
            <pc:docMk/>
            <pc:sldMk cId="3121158133" sldId="280"/>
            <ac:spMk id="11" creationId="{E6679BB3-FE3F-9F93-61F7-B6B16A1CDE35}"/>
          </ac:spMkLst>
        </pc:spChg>
        <pc:spChg chg="del">
          <ac:chgData name="barrett caywood" userId="07ea63ffe15653b3" providerId="LiveId" clId="{8B6F8854-E8FC-46FF-B6CE-25A5B9F27557}" dt="2024-03-29T14:50:58.755" v="22" actId="26606"/>
          <ac:spMkLst>
            <pc:docMk/>
            <pc:sldMk cId="3121158133" sldId="280"/>
            <ac:spMk id="18" creationId="{961D8973-EAA9-459A-AF59-BBB4233D6C78}"/>
          </ac:spMkLst>
        </pc:spChg>
        <pc:spChg chg="del">
          <ac:chgData name="barrett caywood" userId="07ea63ffe15653b3" providerId="LiveId" clId="{8B6F8854-E8FC-46FF-B6CE-25A5B9F27557}" dt="2024-03-29T14:50:58.755" v="22" actId="26606"/>
          <ac:spMkLst>
            <pc:docMk/>
            <pc:sldMk cId="3121158133" sldId="280"/>
            <ac:spMk id="20" creationId="{FBEA8A33-C0D0-416D-8359-724B8828C7C3}"/>
          </ac:spMkLst>
        </pc:spChg>
        <pc:picChg chg="add del mod">
          <ac:chgData name="barrett caywood" userId="07ea63ffe15653b3" providerId="LiveId" clId="{8B6F8854-E8FC-46FF-B6CE-25A5B9F27557}" dt="2024-03-29T15:15:07.114" v="333" actId="478"/>
          <ac:picMkLst>
            <pc:docMk/>
            <pc:sldMk cId="3121158133" sldId="280"/>
            <ac:picMk id="4" creationId="{E84B98B0-F3D3-A523-ADF6-32467F276C2A}"/>
          </ac:picMkLst>
        </pc:picChg>
        <pc:picChg chg="add mod">
          <ac:chgData name="barrett caywood" userId="07ea63ffe15653b3" providerId="LiveId" clId="{8B6F8854-E8FC-46FF-B6CE-25A5B9F27557}" dt="2024-03-29T15:09:27.771" v="68" actId="1076"/>
          <ac:picMkLst>
            <pc:docMk/>
            <pc:sldMk cId="3121158133" sldId="280"/>
            <ac:picMk id="6" creationId="{9B4C8ECD-FB5C-B6F7-DF27-5BB0EC86D194}"/>
          </ac:picMkLst>
        </pc:picChg>
        <pc:picChg chg="add mod">
          <ac:chgData name="barrett caywood" userId="07ea63ffe15653b3" providerId="LiveId" clId="{8B6F8854-E8FC-46FF-B6CE-25A5B9F27557}" dt="2024-03-29T15:15:35.013" v="336" actId="1076"/>
          <ac:picMkLst>
            <pc:docMk/>
            <pc:sldMk cId="3121158133" sldId="280"/>
            <ac:picMk id="9" creationId="{9EB88A55-00F5-CBAA-7B38-6AD2EB6D585F}"/>
          </ac:picMkLst>
        </pc:picChg>
      </pc:sldChg>
      <pc:sldChg chg="modSp add mod ord">
        <pc:chgData name="barrett caywood" userId="07ea63ffe15653b3" providerId="LiveId" clId="{8B6F8854-E8FC-46FF-B6CE-25A5B9F27557}" dt="2024-03-29T15:21:23.491" v="496" actId="20577"/>
        <pc:sldMkLst>
          <pc:docMk/>
          <pc:sldMk cId="2369191196" sldId="281"/>
        </pc:sldMkLst>
        <pc:spChg chg="mod">
          <ac:chgData name="barrett caywood" userId="07ea63ffe15653b3" providerId="LiveId" clId="{8B6F8854-E8FC-46FF-B6CE-25A5B9F27557}" dt="2024-03-29T15:21:23.491" v="496" actId="20577"/>
          <ac:spMkLst>
            <pc:docMk/>
            <pc:sldMk cId="2369191196" sldId="281"/>
            <ac:spMk id="2" creationId="{075F9C17-650A-FFD8-39B8-5A8F66546133}"/>
          </ac:spMkLst>
        </pc:spChg>
      </pc:sldChg>
      <pc:sldChg chg="addSp delSp modSp add mod ord">
        <pc:chgData name="barrett caywood" userId="07ea63ffe15653b3" providerId="LiveId" clId="{8B6F8854-E8FC-46FF-B6CE-25A5B9F27557}" dt="2024-03-30T18:38:54.610" v="6166" actId="20577"/>
        <pc:sldMkLst>
          <pc:docMk/>
          <pc:sldMk cId="531093805" sldId="282"/>
        </pc:sldMkLst>
        <pc:spChg chg="mod">
          <ac:chgData name="barrett caywood" userId="07ea63ffe15653b3" providerId="LiveId" clId="{8B6F8854-E8FC-46FF-B6CE-25A5B9F27557}" dt="2024-03-29T15:39:13.954" v="859" actId="1076"/>
          <ac:spMkLst>
            <pc:docMk/>
            <pc:sldMk cId="531093805" sldId="282"/>
            <ac:spMk id="2" creationId="{832ABF39-D3CC-FAA6-C2F8-653F37B124A9}"/>
          </ac:spMkLst>
        </pc:spChg>
        <pc:spChg chg="add">
          <ac:chgData name="barrett caywood" userId="07ea63ffe15653b3" providerId="LiveId" clId="{8B6F8854-E8FC-46FF-B6CE-25A5B9F27557}" dt="2024-03-29T15:35:07.642" v="793"/>
          <ac:spMkLst>
            <pc:docMk/>
            <pc:sldMk cId="531093805" sldId="282"/>
            <ac:spMk id="5" creationId="{E5D246EA-53CA-39C2-6275-30540E39D159}"/>
          </ac:spMkLst>
        </pc:spChg>
        <pc:spChg chg="mod">
          <ac:chgData name="barrett caywood" userId="07ea63ffe15653b3" providerId="LiveId" clId="{8B6F8854-E8FC-46FF-B6CE-25A5B9F27557}" dt="2024-03-30T18:38:54.610" v="6166" actId="20577"/>
          <ac:spMkLst>
            <pc:docMk/>
            <pc:sldMk cId="531093805" sldId="282"/>
            <ac:spMk id="6" creationId="{E8D5F23C-232D-24AB-11FB-03859D32172C}"/>
          </ac:spMkLst>
        </pc:spChg>
        <pc:spChg chg="add">
          <ac:chgData name="barrett caywood" userId="07ea63ffe15653b3" providerId="LiveId" clId="{8B6F8854-E8FC-46FF-B6CE-25A5B9F27557}" dt="2024-03-29T15:35:07.642" v="793"/>
          <ac:spMkLst>
            <pc:docMk/>
            <pc:sldMk cId="531093805" sldId="282"/>
            <ac:spMk id="7" creationId="{26C36E09-8148-40EE-A140-45D3EFD10FF5}"/>
          </ac:spMkLst>
        </pc:spChg>
        <pc:picChg chg="add del">
          <ac:chgData name="barrett caywood" userId="07ea63ffe15653b3" providerId="LiveId" clId="{8B6F8854-E8FC-46FF-B6CE-25A5B9F27557}" dt="2024-03-29T15:31:35.732" v="747" actId="21"/>
          <ac:picMkLst>
            <pc:docMk/>
            <pc:sldMk cId="531093805" sldId="282"/>
            <ac:picMk id="4" creationId="{FE02FA99-896D-162C-DDFE-1A438855926C}"/>
          </ac:picMkLst>
        </pc:picChg>
      </pc:sldChg>
      <pc:sldChg chg="modSp add del mod ord">
        <pc:chgData name="barrett caywood" userId="07ea63ffe15653b3" providerId="LiveId" clId="{8B6F8854-E8FC-46FF-B6CE-25A5B9F27557}" dt="2024-03-29T15:23:01.877" v="535" actId="2696"/>
        <pc:sldMkLst>
          <pc:docMk/>
          <pc:sldMk cId="811213213" sldId="283"/>
        </pc:sldMkLst>
        <pc:spChg chg="mod">
          <ac:chgData name="barrett caywood" userId="07ea63ffe15653b3" providerId="LiveId" clId="{8B6F8854-E8FC-46FF-B6CE-25A5B9F27557}" dt="2024-03-29T15:22:40.342" v="533" actId="20577"/>
          <ac:spMkLst>
            <pc:docMk/>
            <pc:sldMk cId="811213213" sldId="283"/>
            <ac:spMk id="2" creationId="{075F9C17-650A-FFD8-39B8-5A8F66546133}"/>
          </ac:spMkLst>
        </pc:spChg>
      </pc:sldChg>
      <pc:sldChg chg="modSp new mod">
        <pc:chgData name="barrett caywood" userId="07ea63ffe15653b3" providerId="LiveId" clId="{8B6F8854-E8FC-46FF-B6CE-25A5B9F27557}" dt="2024-03-29T15:23:20.176" v="589" actId="20577"/>
        <pc:sldMkLst>
          <pc:docMk/>
          <pc:sldMk cId="1099979809" sldId="284"/>
        </pc:sldMkLst>
        <pc:spChg chg="mod">
          <ac:chgData name="barrett caywood" userId="07ea63ffe15653b3" providerId="LiveId" clId="{8B6F8854-E8FC-46FF-B6CE-25A5B9F27557}" dt="2024-03-29T15:23:07.495" v="550" actId="20577"/>
          <ac:spMkLst>
            <pc:docMk/>
            <pc:sldMk cId="1099979809" sldId="284"/>
            <ac:spMk id="2" creationId="{A49C49C5-522D-0DAD-8624-434740100F4D}"/>
          </ac:spMkLst>
        </pc:spChg>
        <pc:spChg chg="mod">
          <ac:chgData name="barrett caywood" userId="07ea63ffe15653b3" providerId="LiveId" clId="{8B6F8854-E8FC-46FF-B6CE-25A5B9F27557}" dt="2024-03-29T15:23:20.176" v="589" actId="20577"/>
          <ac:spMkLst>
            <pc:docMk/>
            <pc:sldMk cId="1099979809" sldId="284"/>
            <ac:spMk id="3" creationId="{16026143-7EF6-699B-06DF-D94F0A0CAABA}"/>
          </ac:spMkLst>
        </pc:spChg>
      </pc:sldChg>
      <pc:sldChg chg="modSp new mod">
        <pc:chgData name="barrett caywood" userId="07ea63ffe15653b3" providerId="LiveId" clId="{8B6F8854-E8FC-46FF-B6CE-25A5B9F27557}" dt="2024-03-29T15:24:10.188" v="616" actId="1076"/>
        <pc:sldMkLst>
          <pc:docMk/>
          <pc:sldMk cId="1658716396" sldId="285"/>
        </pc:sldMkLst>
        <pc:spChg chg="mod">
          <ac:chgData name="barrett caywood" userId="07ea63ffe15653b3" providerId="LiveId" clId="{8B6F8854-E8FC-46FF-B6CE-25A5B9F27557}" dt="2024-03-29T15:23:52.344" v="600" actId="20577"/>
          <ac:spMkLst>
            <pc:docMk/>
            <pc:sldMk cId="1658716396" sldId="285"/>
            <ac:spMk id="2" creationId="{95298C39-F899-5F72-2125-92C39E0754FD}"/>
          </ac:spMkLst>
        </pc:spChg>
        <pc:spChg chg="mod">
          <ac:chgData name="barrett caywood" userId="07ea63ffe15653b3" providerId="LiveId" clId="{8B6F8854-E8FC-46FF-B6CE-25A5B9F27557}" dt="2024-03-29T15:24:10.188" v="616" actId="1076"/>
          <ac:spMkLst>
            <pc:docMk/>
            <pc:sldMk cId="1658716396" sldId="285"/>
            <ac:spMk id="3" creationId="{FD6E24E8-29FE-FE99-4FB1-EAFE918D0BFD}"/>
          </ac:spMkLst>
        </pc:spChg>
      </pc:sldChg>
      <pc:sldChg chg="addSp delSp modSp add mod">
        <pc:chgData name="barrett caywood" userId="07ea63ffe15653b3" providerId="LiveId" clId="{8B6F8854-E8FC-46FF-B6CE-25A5B9F27557}" dt="2024-03-29T15:24:54.162" v="628" actId="478"/>
        <pc:sldMkLst>
          <pc:docMk/>
          <pc:sldMk cId="69276852" sldId="286"/>
        </pc:sldMkLst>
        <pc:spChg chg="mod">
          <ac:chgData name="barrett caywood" userId="07ea63ffe15653b3" providerId="LiveId" clId="{8B6F8854-E8FC-46FF-B6CE-25A5B9F27557}" dt="2024-03-29T15:24:26.113" v="626" actId="20577"/>
          <ac:spMkLst>
            <pc:docMk/>
            <pc:sldMk cId="69276852" sldId="286"/>
            <ac:spMk id="2" creationId="{95298C39-F899-5F72-2125-92C39E0754FD}"/>
          </ac:spMkLst>
        </pc:spChg>
        <pc:spChg chg="del">
          <ac:chgData name="barrett caywood" userId="07ea63ffe15653b3" providerId="LiveId" clId="{8B6F8854-E8FC-46FF-B6CE-25A5B9F27557}" dt="2024-03-29T15:24:48.262" v="627" actId="21"/>
          <ac:spMkLst>
            <pc:docMk/>
            <pc:sldMk cId="69276852" sldId="286"/>
            <ac:spMk id="3" creationId="{FD6E24E8-29FE-FE99-4FB1-EAFE918D0BFD}"/>
          </ac:spMkLst>
        </pc:spChg>
        <pc:spChg chg="add del mod">
          <ac:chgData name="barrett caywood" userId="07ea63ffe15653b3" providerId="LiveId" clId="{8B6F8854-E8FC-46FF-B6CE-25A5B9F27557}" dt="2024-03-29T15:24:54.162" v="628" actId="478"/>
          <ac:spMkLst>
            <pc:docMk/>
            <pc:sldMk cId="69276852" sldId="286"/>
            <ac:spMk id="5" creationId="{D85998C9-CC9A-37C3-135F-919602CC3238}"/>
          </ac:spMkLst>
        </pc:spChg>
      </pc:sldChg>
      <pc:sldChg chg="modSp add mod">
        <pc:chgData name="barrett caywood" userId="07ea63ffe15653b3" providerId="LiveId" clId="{8B6F8854-E8FC-46FF-B6CE-25A5B9F27557}" dt="2024-03-29T15:25:05.818" v="639" actId="20577"/>
        <pc:sldMkLst>
          <pc:docMk/>
          <pc:sldMk cId="2885002911" sldId="287"/>
        </pc:sldMkLst>
        <pc:spChg chg="mod">
          <ac:chgData name="barrett caywood" userId="07ea63ffe15653b3" providerId="LiveId" clId="{8B6F8854-E8FC-46FF-B6CE-25A5B9F27557}" dt="2024-03-29T15:25:05.818" v="639" actId="20577"/>
          <ac:spMkLst>
            <pc:docMk/>
            <pc:sldMk cId="2885002911" sldId="287"/>
            <ac:spMk id="2" creationId="{95298C39-F899-5F72-2125-92C39E0754FD}"/>
          </ac:spMkLst>
        </pc:spChg>
      </pc:sldChg>
      <pc:sldChg chg="delSp modSp new mod ord">
        <pc:chgData name="barrett caywood" userId="07ea63ffe15653b3" providerId="LiveId" clId="{8B6F8854-E8FC-46FF-B6CE-25A5B9F27557}" dt="2024-03-29T16:10:13.393" v="1234"/>
        <pc:sldMkLst>
          <pc:docMk/>
          <pc:sldMk cId="1118734158" sldId="288"/>
        </pc:sldMkLst>
        <pc:spChg chg="mod">
          <ac:chgData name="barrett caywood" userId="07ea63ffe15653b3" providerId="LiveId" clId="{8B6F8854-E8FC-46FF-B6CE-25A5B9F27557}" dt="2024-03-29T15:25:24.931" v="657" actId="20577"/>
          <ac:spMkLst>
            <pc:docMk/>
            <pc:sldMk cId="1118734158" sldId="288"/>
            <ac:spMk id="2" creationId="{98B0993B-3582-888E-3A21-02C958FFAA9A}"/>
          </ac:spMkLst>
        </pc:spChg>
        <pc:spChg chg="del">
          <ac:chgData name="barrett caywood" userId="07ea63ffe15653b3" providerId="LiveId" clId="{8B6F8854-E8FC-46FF-B6CE-25A5B9F27557}" dt="2024-03-29T15:25:16.298" v="641" actId="478"/>
          <ac:spMkLst>
            <pc:docMk/>
            <pc:sldMk cId="1118734158" sldId="288"/>
            <ac:spMk id="3" creationId="{177B5F75-8FD2-6AFB-C14D-097D025157F2}"/>
          </ac:spMkLst>
        </pc:spChg>
      </pc:sldChg>
      <pc:sldChg chg="delSp modSp new mod ord">
        <pc:chgData name="barrett caywood" userId="07ea63ffe15653b3" providerId="LiveId" clId="{8B6F8854-E8FC-46FF-B6CE-25A5B9F27557}" dt="2024-03-29T15:27:41.935" v="740" actId="478"/>
        <pc:sldMkLst>
          <pc:docMk/>
          <pc:sldMk cId="1733301241" sldId="289"/>
        </pc:sldMkLst>
        <pc:spChg chg="mod">
          <ac:chgData name="barrett caywood" userId="07ea63ffe15653b3" providerId="LiveId" clId="{8B6F8854-E8FC-46FF-B6CE-25A5B9F27557}" dt="2024-03-29T15:27:33.127" v="739" actId="20577"/>
          <ac:spMkLst>
            <pc:docMk/>
            <pc:sldMk cId="1733301241" sldId="289"/>
            <ac:spMk id="2" creationId="{DA4FE35D-B19D-9F2C-5905-6520500260D9}"/>
          </ac:spMkLst>
        </pc:spChg>
        <pc:spChg chg="del">
          <ac:chgData name="barrett caywood" userId="07ea63ffe15653b3" providerId="LiveId" clId="{8B6F8854-E8FC-46FF-B6CE-25A5B9F27557}" dt="2024-03-29T15:27:41.935" v="740" actId="478"/>
          <ac:spMkLst>
            <pc:docMk/>
            <pc:sldMk cId="1733301241" sldId="289"/>
            <ac:spMk id="3" creationId="{A5B1ABA3-9A47-5B44-28DA-75F67E561C69}"/>
          </ac:spMkLst>
        </pc:spChg>
      </pc:sldChg>
      <pc:sldChg chg="delSp modSp new mod">
        <pc:chgData name="barrett caywood" userId="07ea63ffe15653b3" providerId="LiveId" clId="{8B6F8854-E8FC-46FF-B6CE-25A5B9F27557}" dt="2024-03-29T15:26:47.461" v="682" actId="478"/>
        <pc:sldMkLst>
          <pc:docMk/>
          <pc:sldMk cId="3281146437" sldId="290"/>
        </pc:sldMkLst>
        <pc:spChg chg="mod">
          <ac:chgData name="barrett caywood" userId="07ea63ffe15653b3" providerId="LiveId" clId="{8B6F8854-E8FC-46FF-B6CE-25A5B9F27557}" dt="2024-03-29T15:26:44.868" v="681" actId="20577"/>
          <ac:spMkLst>
            <pc:docMk/>
            <pc:sldMk cId="3281146437" sldId="290"/>
            <ac:spMk id="2" creationId="{FACE6DD4-DD79-0B28-D38E-7A4E0124AAC9}"/>
          </ac:spMkLst>
        </pc:spChg>
        <pc:spChg chg="del">
          <ac:chgData name="barrett caywood" userId="07ea63ffe15653b3" providerId="LiveId" clId="{8B6F8854-E8FC-46FF-B6CE-25A5B9F27557}" dt="2024-03-29T15:26:47.461" v="682" actId="478"/>
          <ac:spMkLst>
            <pc:docMk/>
            <pc:sldMk cId="3281146437" sldId="290"/>
            <ac:spMk id="3" creationId="{2D3B674A-02B5-E772-6EBE-91F706CB69C9}"/>
          </ac:spMkLst>
        </pc:spChg>
      </pc:sldChg>
      <pc:sldChg chg="modSp new mod">
        <pc:chgData name="barrett caywood" userId="07ea63ffe15653b3" providerId="LiveId" clId="{8B6F8854-E8FC-46FF-B6CE-25A5B9F27557}" dt="2024-03-29T15:27:15.671" v="727" actId="20577"/>
        <pc:sldMkLst>
          <pc:docMk/>
          <pc:sldMk cId="872368458" sldId="291"/>
        </pc:sldMkLst>
        <pc:spChg chg="mod">
          <ac:chgData name="barrett caywood" userId="07ea63ffe15653b3" providerId="LiveId" clId="{8B6F8854-E8FC-46FF-B6CE-25A5B9F27557}" dt="2024-03-29T15:27:01.741" v="695" actId="20577"/>
          <ac:spMkLst>
            <pc:docMk/>
            <pc:sldMk cId="872368458" sldId="291"/>
            <ac:spMk id="2" creationId="{4ABD4C57-1CA8-A559-D13C-712B0E0291BD}"/>
          </ac:spMkLst>
        </pc:spChg>
        <pc:spChg chg="mod">
          <ac:chgData name="barrett caywood" userId="07ea63ffe15653b3" providerId="LiveId" clId="{8B6F8854-E8FC-46FF-B6CE-25A5B9F27557}" dt="2024-03-29T15:27:15.671" v="727" actId="20577"/>
          <ac:spMkLst>
            <pc:docMk/>
            <pc:sldMk cId="872368458" sldId="291"/>
            <ac:spMk id="3" creationId="{C8DF21E2-A2B4-91B2-00CC-5B8603078AAA}"/>
          </ac:spMkLst>
        </pc:spChg>
      </pc:sldChg>
      <pc:sldChg chg="addSp delSp modSp new mod">
        <pc:chgData name="barrett caywood" userId="07ea63ffe15653b3" providerId="LiveId" clId="{8B6F8854-E8FC-46FF-B6CE-25A5B9F27557}" dt="2024-03-30T18:39:02.483" v="6169" actId="20577"/>
        <pc:sldMkLst>
          <pc:docMk/>
          <pc:sldMk cId="535381699" sldId="292"/>
        </pc:sldMkLst>
        <pc:spChg chg="mod">
          <ac:chgData name="barrett caywood" userId="07ea63ffe15653b3" providerId="LiveId" clId="{8B6F8854-E8FC-46FF-B6CE-25A5B9F27557}" dt="2024-03-29T15:41:16.251" v="894" actId="1076"/>
          <ac:spMkLst>
            <pc:docMk/>
            <pc:sldMk cId="535381699" sldId="292"/>
            <ac:spMk id="2" creationId="{EFB3BEDA-B233-EF5B-48C1-4C989CD1A326}"/>
          </ac:spMkLst>
        </pc:spChg>
        <pc:spChg chg="del">
          <ac:chgData name="barrett caywood" userId="07ea63ffe15653b3" providerId="LiveId" clId="{8B6F8854-E8FC-46FF-B6CE-25A5B9F27557}" dt="2024-03-29T15:31:38.934" v="748"/>
          <ac:spMkLst>
            <pc:docMk/>
            <pc:sldMk cId="535381699" sldId="292"/>
            <ac:spMk id="3" creationId="{9245A1B5-4EB0-4A0E-7D43-6E6EF37F462C}"/>
          </ac:spMkLst>
        </pc:spChg>
        <pc:spChg chg="add del mod">
          <ac:chgData name="barrett caywood" userId="07ea63ffe15653b3" providerId="LiveId" clId="{8B6F8854-E8FC-46FF-B6CE-25A5B9F27557}" dt="2024-03-29T15:41:17.027" v="896" actId="1076"/>
          <ac:spMkLst>
            <pc:docMk/>
            <pc:sldMk cId="535381699" sldId="292"/>
            <ac:spMk id="5" creationId="{E6C6BAF3-B02C-2A16-4C75-29E85C846E60}"/>
          </ac:spMkLst>
        </pc:spChg>
        <pc:spChg chg="add">
          <ac:chgData name="barrett caywood" userId="07ea63ffe15653b3" providerId="LiveId" clId="{8B6F8854-E8FC-46FF-B6CE-25A5B9F27557}" dt="2024-03-29T15:40:47.962" v="888"/>
          <ac:spMkLst>
            <pc:docMk/>
            <pc:sldMk cId="535381699" sldId="292"/>
            <ac:spMk id="6" creationId="{B7473147-54DB-DFB1-2922-F5F640CDB23A}"/>
          </ac:spMkLst>
        </pc:spChg>
        <pc:spChg chg="add mod">
          <ac:chgData name="barrett caywood" userId="07ea63ffe15653b3" providerId="LiveId" clId="{8B6F8854-E8FC-46FF-B6CE-25A5B9F27557}" dt="2024-03-30T18:39:02.483" v="6169" actId="20577"/>
          <ac:spMkLst>
            <pc:docMk/>
            <pc:sldMk cId="535381699" sldId="292"/>
            <ac:spMk id="8" creationId="{2D8F7C73-3057-61CC-A422-C6C32A2CC928}"/>
          </ac:spMkLst>
        </pc:spChg>
        <pc:picChg chg="add mod">
          <ac:chgData name="barrett caywood" userId="07ea63ffe15653b3" providerId="LiveId" clId="{8B6F8854-E8FC-46FF-B6CE-25A5B9F27557}" dt="2024-03-29T15:39:48.108" v="882" actId="14100"/>
          <ac:picMkLst>
            <pc:docMk/>
            <pc:sldMk cId="535381699" sldId="292"/>
            <ac:picMk id="4" creationId="{7A0B3F1E-1E5D-69CB-9DE8-28AEB93C977D}"/>
          </ac:picMkLst>
        </pc:picChg>
      </pc:sldChg>
      <pc:sldChg chg="modSp add mod ord">
        <pc:chgData name="barrett caywood" userId="07ea63ffe15653b3" providerId="LiveId" clId="{8B6F8854-E8FC-46FF-B6CE-25A5B9F27557}" dt="2024-03-30T18:39:24.084" v="6173" actId="20577"/>
        <pc:sldMkLst>
          <pc:docMk/>
          <pc:sldMk cId="2481177178" sldId="293"/>
        </pc:sldMkLst>
        <pc:spChg chg="mod">
          <ac:chgData name="barrett caywood" userId="07ea63ffe15653b3" providerId="LiveId" clId="{8B6F8854-E8FC-46FF-B6CE-25A5B9F27557}" dt="2024-03-29T15:46:56.998" v="959" actId="20577"/>
          <ac:spMkLst>
            <pc:docMk/>
            <pc:sldMk cId="2481177178" sldId="293"/>
            <ac:spMk id="2" creationId="{832ABF39-D3CC-FAA6-C2F8-653F37B124A9}"/>
          </ac:spMkLst>
        </pc:spChg>
        <pc:spChg chg="mod">
          <ac:chgData name="barrett caywood" userId="07ea63ffe15653b3" providerId="LiveId" clId="{8B6F8854-E8FC-46FF-B6CE-25A5B9F27557}" dt="2024-03-30T18:39:24.084" v="6173" actId="20577"/>
          <ac:spMkLst>
            <pc:docMk/>
            <pc:sldMk cId="2481177178" sldId="293"/>
            <ac:spMk id="6" creationId="{E8D5F23C-232D-24AB-11FB-03859D32172C}"/>
          </ac:spMkLst>
        </pc:spChg>
      </pc:sldChg>
      <pc:sldChg chg="modSp add mod ord">
        <pc:chgData name="barrett caywood" userId="07ea63ffe15653b3" providerId="LiveId" clId="{8B6F8854-E8FC-46FF-B6CE-25A5B9F27557}" dt="2024-03-29T18:19:47.145" v="2631" actId="20577"/>
        <pc:sldMkLst>
          <pc:docMk/>
          <pc:sldMk cId="895817654" sldId="294"/>
        </pc:sldMkLst>
        <pc:spChg chg="mod">
          <ac:chgData name="barrett caywood" userId="07ea63ffe15653b3" providerId="LiveId" clId="{8B6F8854-E8FC-46FF-B6CE-25A5B9F27557}" dt="2024-03-29T15:47:11.126" v="969" actId="20577"/>
          <ac:spMkLst>
            <pc:docMk/>
            <pc:sldMk cId="895817654" sldId="294"/>
            <ac:spMk id="2" creationId="{832ABF39-D3CC-FAA6-C2F8-653F37B124A9}"/>
          </ac:spMkLst>
        </pc:spChg>
        <pc:spChg chg="mod">
          <ac:chgData name="barrett caywood" userId="07ea63ffe15653b3" providerId="LiveId" clId="{8B6F8854-E8FC-46FF-B6CE-25A5B9F27557}" dt="2024-03-29T18:19:47.145" v="2631" actId="20577"/>
          <ac:spMkLst>
            <pc:docMk/>
            <pc:sldMk cId="895817654" sldId="294"/>
            <ac:spMk id="6" creationId="{E8D5F23C-232D-24AB-11FB-03859D32172C}"/>
          </ac:spMkLst>
        </pc:spChg>
      </pc:sldChg>
      <pc:sldChg chg="addSp modSp add mod ord">
        <pc:chgData name="barrett caywood" userId="07ea63ffe15653b3" providerId="LiveId" clId="{8B6F8854-E8FC-46FF-B6CE-25A5B9F27557}" dt="2024-03-29T23:43:59.699" v="4234" actId="108"/>
        <pc:sldMkLst>
          <pc:docMk/>
          <pc:sldMk cId="4171675886" sldId="295"/>
        </pc:sldMkLst>
        <pc:spChg chg="mod">
          <ac:chgData name="barrett caywood" userId="07ea63ffe15653b3" providerId="LiveId" clId="{8B6F8854-E8FC-46FF-B6CE-25A5B9F27557}" dt="2024-03-29T15:47:25.799" v="986" actId="20577"/>
          <ac:spMkLst>
            <pc:docMk/>
            <pc:sldMk cId="4171675886" sldId="295"/>
            <ac:spMk id="2" creationId="{832ABF39-D3CC-FAA6-C2F8-653F37B124A9}"/>
          </ac:spMkLst>
        </pc:spChg>
        <pc:spChg chg="add">
          <ac:chgData name="barrett caywood" userId="07ea63ffe15653b3" providerId="LiveId" clId="{8B6F8854-E8FC-46FF-B6CE-25A5B9F27557}" dt="2024-03-29T23:40:58.799" v="4201"/>
          <ac:spMkLst>
            <pc:docMk/>
            <pc:sldMk cId="4171675886" sldId="295"/>
            <ac:spMk id="3" creationId="{F75AB08C-3F36-F1BB-D9C7-F9434716A253}"/>
          </ac:spMkLst>
        </pc:spChg>
        <pc:spChg chg="add">
          <ac:chgData name="barrett caywood" userId="07ea63ffe15653b3" providerId="LiveId" clId="{8B6F8854-E8FC-46FF-B6CE-25A5B9F27557}" dt="2024-03-29T23:41:21.517" v="4209"/>
          <ac:spMkLst>
            <pc:docMk/>
            <pc:sldMk cId="4171675886" sldId="295"/>
            <ac:spMk id="4" creationId="{3168629E-30A2-E6B7-1060-AEFA8857C4E5}"/>
          </ac:spMkLst>
        </pc:spChg>
        <pc:spChg chg="add mod">
          <ac:chgData name="barrett caywood" userId="07ea63ffe15653b3" providerId="LiveId" clId="{8B6F8854-E8FC-46FF-B6CE-25A5B9F27557}" dt="2024-03-29T23:41:31.087" v="4212"/>
          <ac:spMkLst>
            <pc:docMk/>
            <pc:sldMk cId="4171675886" sldId="295"/>
            <ac:spMk id="5" creationId="{0B961422-3447-E444-6C07-5FE97F2CF5E2}"/>
          </ac:spMkLst>
        </pc:spChg>
        <pc:spChg chg="mod">
          <ac:chgData name="barrett caywood" userId="07ea63ffe15653b3" providerId="LiveId" clId="{8B6F8854-E8FC-46FF-B6CE-25A5B9F27557}" dt="2024-03-29T23:43:59.699" v="4234" actId="108"/>
          <ac:spMkLst>
            <pc:docMk/>
            <pc:sldMk cId="4171675886" sldId="295"/>
            <ac:spMk id="6" creationId="{E8D5F23C-232D-24AB-11FB-03859D32172C}"/>
          </ac:spMkLst>
        </pc:spChg>
        <pc:spChg chg="add">
          <ac:chgData name="barrett caywood" userId="07ea63ffe15653b3" providerId="LiveId" clId="{8B6F8854-E8FC-46FF-B6CE-25A5B9F27557}" dt="2024-03-29T23:43:13.258" v="4228"/>
          <ac:spMkLst>
            <pc:docMk/>
            <pc:sldMk cId="4171675886" sldId="295"/>
            <ac:spMk id="7" creationId="{B4C891E2-B7C0-5052-D973-A43BC37E56BE}"/>
          </ac:spMkLst>
        </pc:spChg>
      </pc:sldChg>
      <pc:sldChg chg="modSp add mod ord">
        <pc:chgData name="barrett caywood" userId="07ea63ffe15653b3" providerId="LiveId" clId="{8B6F8854-E8FC-46FF-B6CE-25A5B9F27557}" dt="2024-03-30T18:40:02.645" v="6183" actId="255"/>
        <pc:sldMkLst>
          <pc:docMk/>
          <pc:sldMk cId="2938324711" sldId="296"/>
        </pc:sldMkLst>
        <pc:spChg chg="mod">
          <ac:chgData name="barrett caywood" userId="07ea63ffe15653b3" providerId="LiveId" clId="{8B6F8854-E8FC-46FF-B6CE-25A5B9F27557}" dt="2024-03-29T23:59:09.689" v="5005" actId="108"/>
          <ac:spMkLst>
            <pc:docMk/>
            <pc:sldMk cId="2938324711" sldId="296"/>
            <ac:spMk id="2" creationId="{832ABF39-D3CC-FAA6-C2F8-653F37B124A9}"/>
          </ac:spMkLst>
        </pc:spChg>
        <pc:spChg chg="mod">
          <ac:chgData name="barrett caywood" userId="07ea63ffe15653b3" providerId="LiveId" clId="{8B6F8854-E8FC-46FF-B6CE-25A5B9F27557}" dt="2024-03-30T18:40:02.645" v="6183" actId="255"/>
          <ac:spMkLst>
            <pc:docMk/>
            <pc:sldMk cId="2938324711" sldId="296"/>
            <ac:spMk id="6" creationId="{E8D5F23C-232D-24AB-11FB-03859D32172C}"/>
          </ac:spMkLst>
        </pc:spChg>
      </pc:sldChg>
      <pc:sldChg chg="modSp add mod ord">
        <pc:chgData name="barrett caywood" userId="07ea63ffe15653b3" providerId="LiveId" clId="{8B6F8854-E8FC-46FF-B6CE-25A5B9F27557}" dt="2024-03-30T18:41:47.071" v="6330" actId="20577"/>
        <pc:sldMkLst>
          <pc:docMk/>
          <pc:sldMk cId="503956263" sldId="297"/>
        </pc:sldMkLst>
        <pc:spChg chg="mod">
          <ac:chgData name="barrett caywood" userId="07ea63ffe15653b3" providerId="LiveId" clId="{8B6F8854-E8FC-46FF-B6CE-25A5B9F27557}" dt="2024-03-29T15:47:51.072" v="1014" actId="20577"/>
          <ac:spMkLst>
            <pc:docMk/>
            <pc:sldMk cId="503956263" sldId="297"/>
            <ac:spMk id="2" creationId="{832ABF39-D3CC-FAA6-C2F8-653F37B124A9}"/>
          </ac:spMkLst>
        </pc:spChg>
        <pc:spChg chg="mod">
          <ac:chgData name="barrett caywood" userId="07ea63ffe15653b3" providerId="LiveId" clId="{8B6F8854-E8FC-46FF-B6CE-25A5B9F27557}" dt="2024-03-30T18:41:47.071" v="6330" actId="20577"/>
          <ac:spMkLst>
            <pc:docMk/>
            <pc:sldMk cId="503956263" sldId="297"/>
            <ac:spMk id="6" creationId="{E8D5F23C-232D-24AB-11FB-03859D32172C}"/>
          </ac:spMkLst>
        </pc:spChg>
      </pc:sldChg>
      <pc:sldChg chg="modSp add mod ord">
        <pc:chgData name="barrett caywood" userId="07ea63ffe15653b3" providerId="LiveId" clId="{8B6F8854-E8FC-46FF-B6CE-25A5B9F27557}" dt="2024-03-30T18:21:58.751" v="5641" actId="27636"/>
        <pc:sldMkLst>
          <pc:docMk/>
          <pc:sldMk cId="3686169985" sldId="298"/>
        </pc:sldMkLst>
        <pc:spChg chg="mod">
          <ac:chgData name="barrett caywood" userId="07ea63ffe15653b3" providerId="LiveId" clId="{8B6F8854-E8FC-46FF-B6CE-25A5B9F27557}" dt="2024-03-29T15:48:04.441" v="1028" actId="20577"/>
          <ac:spMkLst>
            <pc:docMk/>
            <pc:sldMk cId="3686169985" sldId="298"/>
            <ac:spMk id="2" creationId="{832ABF39-D3CC-FAA6-C2F8-653F37B124A9}"/>
          </ac:spMkLst>
        </pc:spChg>
        <pc:spChg chg="mod">
          <ac:chgData name="barrett caywood" userId="07ea63ffe15653b3" providerId="LiveId" clId="{8B6F8854-E8FC-46FF-B6CE-25A5B9F27557}" dt="2024-03-30T18:21:58.751" v="5641" actId="27636"/>
          <ac:spMkLst>
            <pc:docMk/>
            <pc:sldMk cId="3686169985" sldId="298"/>
            <ac:spMk id="6" creationId="{E8D5F23C-232D-24AB-11FB-03859D32172C}"/>
          </ac:spMkLst>
        </pc:spChg>
      </pc:sldChg>
      <pc:sldChg chg="addSp delSp modSp add mod ord">
        <pc:chgData name="barrett caywood" userId="07ea63ffe15653b3" providerId="LiveId" clId="{8B6F8854-E8FC-46FF-B6CE-25A5B9F27557}" dt="2024-03-30T18:44:57.965" v="6362" actId="20577"/>
        <pc:sldMkLst>
          <pc:docMk/>
          <pc:sldMk cId="1549567945" sldId="299"/>
        </pc:sldMkLst>
        <pc:spChg chg="mod">
          <ac:chgData name="barrett caywood" userId="07ea63ffe15653b3" providerId="LiveId" clId="{8B6F8854-E8FC-46FF-B6CE-25A5B9F27557}" dt="2024-03-29T15:48:22.992" v="1051" actId="20577"/>
          <ac:spMkLst>
            <pc:docMk/>
            <pc:sldMk cId="1549567945" sldId="299"/>
            <ac:spMk id="2" creationId="{832ABF39-D3CC-FAA6-C2F8-653F37B124A9}"/>
          </ac:spMkLst>
        </pc:spChg>
        <pc:spChg chg="mod">
          <ac:chgData name="barrett caywood" userId="07ea63ffe15653b3" providerId="LiveId" clId="{8B6F8854-E8FC-46FF-B6CE-25A5B9F27557}" dt="2024-03-30T18:44:57.965" v="6362" actId="20577"/>
          <ac:spMkLst>
            <pc:docMk/>
            <pc:sldMk cId="1549567945" sldId="299"/>
            <ac:spMk id="6" creationId="{E8D5F23C-232D-24AB-11FB-03859D32172C}"/>
          </ac:spMkLst>
        </pc:spChg>
        <pc:picChg chg="add del mod">
          <ac:chgData name="barrett caywood" userId="07ea63ffe15653b3" providerId="LiveId" clId="{8B6F8854-E8FC-46FF-B6CE-25A5B9F27557}" dt="2024-03-29T16:09:48.739" v="1204" actId="478"/>
          <ac:picMkLst>
            <pc:docMk/>
            <pc:sldMk cId="1549567945" sldId="299"/>
            <ac:picMk id="4" creationId="{3BC491DB-60B9-F3A9-F77F-8F0A2B1C42E5}"/>
          </ac:picMkLst>
        </pc:picChg>
      </pc:sldChg>
      <pc:sldChg chg="addSp delSp modSp add mod ord">
        <pc:chgData name="barrett caywood" userId="07ea63ffe15653b3" providerId="LiveId" clId="{8B6F8854-E8FC-46FF-B6CE-25A5B9F27557}" dt="2024-03-30T18:51:52.142" v="6462" actId="20577"/>
        <pc:sldMkLst>
          <pc:docMk/>
          <pc:sldMk cId="3325118017" sldId="300"/>
        </pc:sldMkLst>
        <pc:spChg chg="mod">
          <ac:chgData name="barrett caywood" userId="07ea63ffe15653b3" providerId="LiveId" clId="{8B6F8854-E8FC-46FF-B6CE-25A5B9F27557}" dt="2024-03-29T15:48:48.081" v="1070" actId="20577"/>
          <ac:spMkLst>
            <pc:docMk/>
            <pc:sldMk cId="3325118017" sldId="300"/>
            <ac:spMk id="2" creationId="{832ABF39-D3CC-FAA6-C2F8-653F37B124A9}"/>
          </ac:spMkLst>
        </pc:spChg>
        <pc:spChg chg="mod">
          <ac:chgData name="barrett caywood" userId="07ea63ffe15653b3" providerId="LiveId" clId="{8B6F8854-E8FC-46FF-B6CE-25A5B9F27557}" dt="2024-03-30T18:51:52.142" v="6462" actId="20577"/>
          <ac:spMkLst>
            <pc:docMk/>
            <pc:sldMk cId="3325118017" sldId="300"/>
            <ac:spMk id="6" creationId="{E8D5F23C-232D-24AB-11FB-03859D32172C}"/>
          </ac:spMkLst>
        </pc:spChg>
        <pc:picChg chg="add del">
          <ac:chgData name="barrett caywood" userId="07ea63ffe15653b3" providerId="LiveId" clId="{8B6F8854-E8FC-46FF-B6CE-25A5B9F27557}" dt="2024-03-29T16:07:49.321" v="1161" actId="478"/>
          <ac:picMkLst>
            <pc:docMk/>
            <pc:sldMk cId="3325118017" sldId="300"/>
            <ac:picMk id="4" creationId="{346EA456-6151-4397-E7FA-46523B3022F9}"/>
          </ac:picMkLst>
        </pc:picChg>
      </pc:sldChg>
      <pc:sldChg chg="addSp delSp modSp new mod">
        <pc:chgData name="barrett caywood" userId="07ea63ffe15653b3" providerId="LiveId" clId="{8B6F8854-E8FC-46FF-B6CE-25A5B9F27557}" dt="2024-03-29T17:46:34.843" v="2002" actId="20577"/>
        <pc:sldMkLst>
          <pc:docMk/>
          <pc:sldMk cId="4204217689" sldId="301"/>
        </pc:sldMkLst>
        <pc:spChg chg="mod">
          <ac:chgData name="barrett caywood" userId="07ea63ffe15653b3" providerId="LiveId" clId="{8B6F8854-E8FC-46FF-B6CE-25A5B9F27557}" dt="2024-03-29T15:53:53.161" v="1108" actId="20577"/>
          <ac:spMkLst>
            <pc:docMk/>
            <pc:sldMk cId="4204217689" sldId="301"/>
            <ac:spMk id="2" creationId="{364B6EC9-1C39-7DC7-68F0-268DAF29CED0}"/>
          </ac:spMkLst>
        </pc:spChg>
        <pc:spChg chg="del">
          <ac:chgData name="barrett caywood" userId="07ea63ffe15653b3" providerId="LiveId" clId="{8B6F8854-E8FC-46FF-B6CE-25A5B9F27557}" dt="2024-03-29T15:54:40.492" v="1109" actId="22"/>
          <ac:spMkLst>
            <pc:docMk/>
            <pc:sldMk cId="4204217689" sldId="301"/>
            <ac:spMk id="3" creationId="{491604E1-88E0-805D-451E-D73AA98083BD}"/>
          </ac:spMkLst>
        </pc:spChg>
        <pc:spChg chg="add del mod">
          <ac:chgData name="barrett caywood" userId="07ea63ffe15653b3" providerId="LiveId" clId="{8B6F8854-E8FC-46FF-B6CE-25A5B9F27557}" dt="2024-03-29T17:27:47.001" v="1240"/>
          <ac:spMkLst>
            <pc:docMk/>
            <pc:sldMk cId="4204217689" sldId="301"/>
            <ac:spMk id="8" creationId="{B1BD0C56-3B3B-E49A-1208-7178396DF438}"/>
          </ac:spMkLst>
        </pc:spChg>
        <pc:spChg chg="add">
          <ac:chgData name="barrett caywood" userId="07ea63ffe15653b3" providerId="LiveId" clId="{8B6F8854-E8FC-46FF-B6CE-25A5B9F27557}" dt="2024-03-29T17:27:37.194" v="1238"/>
          <ac:spMkLst>
            <pc:docMk/>
            <pc:sldMk cId="4204217689" sldId="301"/>
            <ac:spMk id="9" creationId="{1B3F5CA5-7723-917E-7FA7-8828D69B94E5}"/>
          </ac:spMkLst>
        </pc:spChg>
        <pc:spChg chg="add mod">
          <ac:chgData name="barrett caywood" userId="07ea63ffe15653b3" providerId="LiveId" clId="{8B6F8854-E8FC-46FF-B6CE-25A5B9F27557}" dt="2024-03-29T17:46:34.843" v="2002" actId="20577"/>
          <ac:spMkLst>
            <pc:docMk/>
            <pc:sldMk cId="4204217689" sldId="301"/>
            <ac:spMk id="10" creationId="{928DFD8A-127E-9460-69CA-2A7FD85A8813}"/>
          </ac:spMkLst>
        </pc:spChg>
        <pc:spChg chg="add">
          <ac:chgData name="barrett caywood" userId="07ea63ffe15653b3" providerId="LiveId" clId="{8B6F8854-E8FC-46FF-B6CE-25A5B9F27557}" dt="2024-03-29T17:34:31.509" v="1286"/>
          <ac:spMkLst>
            <pc:docMk/>
            <pc:sldMk cId="4204217689" sldId="301"/>
            <ac:spMk id="11" creationId="{8FE4BAEC-CEBF-8E61-AB7C-C3BF95B4B021}"/>
          </ac:spMkLst>
        </pc:spChg>
        <pc:picChg chg="add mod ord">
          <ac:chgData name="barrett caywood" userId="07ea63ffe15653b3" providerId="LiveId" clId="{8B6F8854-E8FC-46FF-B6CE-25A5B9F27557}" dt="2024-03-29T15:56:18.275" v="1123" actId="14100"/>
          <ac:picMkLst>
            <pc:docMk/>
            <pc:sldMk cId="4204217689" sldId="301"/>
            <ac:picMk id="5" creationId="{F4F64F7B-D2C8-8F05-08A4-27921F1E0DD6}"/>
          </ac:picMkLst>
        </pc:picChg>
        <pc:picChg chg="add mod">
          <ac:chgData name="barrett caywood" userId="07ea63ffe15653b3" providerId="LiveId" clId="{8B6F8854-E8FC-46FF-B6CE-25A5B9F27557}" dt="2024-03-29T15:56:10.685" v="1120" actId="14100"/>
          <ac:picMkLst>
            <pc:docMk/>
            <pc:sldMk cId="4204217689" sldId="301"/>
            <ac:picMk id="7" creationId="{6DEDDED5-91AD-6A2D-96A4-5D721B1FBB89}"/>
          </ac:picMkLst>
        </pc:picChg>
      </pc:sldChg>
      <pc:sldChg chg="addSp delSp modSp new mod ord">
        <pc:chgData name="barrett caywood" userId="07ea63ffe15653b3" providerId="LiveId" clId="{8B6F8854-E8FC-46FF-B6CE-25A5B9F27557}" dt="2024-03-29T17:39:50.399" v="1649" actId="1076"/>
        <pc:sldMkLst>
          <pc:docMk/>
          <pc:sldMk cId="3564209759" sldId="302"/>
        </pc:sldMkLst>
        <pc:spChg chg="mod">
          <ac:chgData name="barrett caywood" userId="07ea63ffe15653b3" providerId="LiveId" clId="{8B6F8854-E8FC-46FF-B6CE-25A5B9F27557}" dt="2024-03-29T15:56:48.779" v="1129"/>
          <ac:spMkLst>
            <pc:docMk/>
            <pc:sldMk cId="3564209759" sldId="302"/>
            <ac:spMk id="2" creationId="{3AEDB8DC-52D5-7EC5-FB37-9E9147169B7E}"/>
          </ac:spMkLst>
        </pc:spChg>
        <pc:spChg chg="del">
          <ac:chgData name="barrett caywood" userId="07ea63ffe15653b3" providerId="LiveId" clId="{8B6F8854-E8FC-46FF-B6CE-25A5B9F27557}" dt="2024-03-29T15:58:10.302" v="1133" actId="22"/>
          <ac:spMkLst>
            <pc:docMk/>
            <pc:sldMk cId="3564209759" sldId="302"/>
            <ac:spMk id="3" creationId="{D11BE39D-A8F1-98C1-3F27-D9BF56B65BDA}"/>
          </ac:spMkLst>
        </pc:spChg>
        <pc:spChg chg="add mod">
          <ac:chgData name="barrett caywood" userId="07ea63ffe15653b3" providerId="LiveId" clId="{8B6F8854-E8FC-46FF-B6CE-25A5B9F27557}" dt="2024-03-29T17:39:50.399" v="1649" actId="1076"/>
          <ac:spMkLst>
            <pc:docMk/>
            <pc:sldMk cId="3564209759" sldId="302"/>
            <ac:spMk id="8" creationId="{4DE0C2FD-76BC-3C59-F518-6747BF6F347C}"/>
          </ac:spMkLst>
        </pc:spChg>
        <pc:picChg chg="add mod">
          <ac:chgData name="barrett caywood" userId="07ea63ffe15653b3" providerId="LiveId" clId="{8B6F8854-E8FC-46FF-B6CE-25A5B9F27557}" dt="2024-03-29T15:57:43.942" v="1132" actId="1076"/>
          <ac:picMkLst>
            <pc:docMk/>
            <pc:sldMk cId="3564209759" sldId="302"/>
            <ac:picMk id="5" creationId="{1EA09755-A348-9C8B-E926-211C34EB16EB}"/>
          </ac:picMkLst>
        </pc:picChg>
        <pc:picChg chg="add mod ord">
          <ac:chgData name="barrett caywood" userId="07ea63ffe15653b3" providerId="LiveId" clId="{8B6F8854-E8FC-46FF-B6CE-25A5B9F27557}" dt="2024-03-29T15:58:18.305" v="1136" actId="14100"/>
          <ac:picMkLst>
            <pc:docMk/>
            <pc:sldMk cId="3564209759" sldId="302"/>
            <ac:picMk id="7" creationId="{E5E8C3F6-34F5-AD27-4AA5-2D469DD10BAA}"/>
          </ac:picMkLst>
        </pc:picChg>
      </pc:sldChg>
      <pc:sldChg chg="new del">
        <pc:chgData name="barrett caywood" userId="07ea63ffe15653b3" providerId="LiveId" clId="{8B6F8854-E8FC-46FF-B6CE-25A5B9F27557}" dt="2024-03-29T15:56:34.167" v="1125" actId="2696"/>
        <pc:sldMkLst>
          <pc:docMk/>
          <pc:sldMk cId="3568945066" sldId="302"/>
        </pc:sldMkLst>
      </pc:sldChg>
      <pc:sldChg chg="addSp delSp modSp new mod">
        <pc:chgData name="barrett caywood" userId="07ea63ffe15653b3" providerId="LiveId" clId="{8B6F8854-E8FC-46FF-B6CE-25A5B9F27557}" dt="2024-03-29T17:46:15.519" v="2000" actId="1076"/>
        <pc:sldMkLst>
          <pc:docMk/>
          <pc:sldMk cId="3898552370" sldId="303"/>
        </pc:sldMkLst>
        <pc:spChg chg="mod">
          <ac:chgData name="barrett caywood" userId="07ea63ffe15653b3" providerId="LiveId" clId="{8B6F8854-E8FC-46FF-B6CE-25A5B9F27557}" dt="2024-03-29T16:01:27.795" v="1140"/>
          <ac:spMkLst>
            <pc:docMk/>
            <pc:sldMk cId="3898552370" sldId="303"/>
            <ac:spMk id="2" creationId="{7B49AF85-01BB-CCDB-66AB-86984D01DD6A}"/>
          </ac:spMkLst>
        </pc:spChg>
        <pc:spChg chg="del">
          <ac:chgData name="barrett caywood" userId="07ea63ffe15653b3" providerId="LiveId" clId="{8B6F8854-E8FC-46FF-B6CE-25A5B9F27557}" dt="2024-03-29T16:03:21.809" v="1141" actId="22"/>
          <ac:spMkLst>
            <pc:docMk/>
            <pc:sldMk cId="3898552370" sldId="303"/>
            <ac:spMk id="3" creationId="{D8ED4573-10AF-0EEC-001C-0B1DF5A1A299}"/>
          </ac:spMkLst>
        </pc:spChg>
        <pc:spChg chg="add mod">
          <ac:chgData name="barrett caywood" userId="07ea63ffe15653b3" providerId="LiveId" clId="{8B6F8854-E8FC-46FF-B6CE-25A5B9F27557}" dt="2024-03-29T17:46:15.519" v="2000" actId="1076"/>
          <ac:spMkLst>
            <pc:docMk/>
            <pc:sldMk cId="3898552370" sldId="303"/>
            <ac:spMk id="10" creationId="{29EA009F-C396-0F59-B9DD-4C5940BA45AD}"/>
          </ac:spMkLst>
        </pc:spChg>
        <pc:picChg chg="add del">
          <ac:chgData name="barrett caywood" userId="07ea63ffe15653b3" providerId="LiveId" clId="{8B6F8854-E8FC-46FF-B6CE-25A5B9F27557}" dt="2024-03-29T16:01:20.287" v="1139" actId="478"/>
          <ac:picMkLst>
            <pc:docMk/>
            <pc:sldMk cId="3898552370" sldId="303"/>
            <ac:picMk id="5" creationId="{A2D35770-060C-3614-967C-5E2A90310E84}"/>
          </ac:picMkLst>
        </pc:picChg>
        <pc:picChg chg="add mod ord">
          <ac:chgData name="barrett caywood" userId="07ea63ffe15653b3" providerId="LiveId" clId="{8B6F8854-E8FC-46FF-B6CE-25A5B9F27557}" dt="2024-03-29T16:05:21.238" v="1148" actId="14100"/>
          <ac:picMkLst>
            <pc:docMk/>
            <pc:sldMk cId="3898552370" sldId="303"/>
            <ac:picMk id="7" creationId="{BFE25834-14B9-1E6D-A870-0FC6145D1D5C}"/>
          </ac:picMkLst>
        </pc:picChg>
        <pc:picChg chg="add del mod">
          <ac:chgData name="barrett caywood" userId="07ea63ffe15653b3" providerId="LiveId" clId="{8B6F8854-E8FC-46FF-B6CE-25A5B9F27557}" dt="2024-03-29T16:06:06.702" v="1157" actId="478"/>
          <ac:picMkLst>
            <pc:docMk/>
            <pc:sldMk cId="3898552370" sldId="303"/>
            <ac:picMk id="9" creationId="{5701EFB3-EB6A-1849-9A65-EED2E90546B3}"/>
          </ac:picMkLst>
        </pc:picChg>
      </pc:sldChg>
      <pc:sldChg chg="addSp delSp modSp add mod">
        <pc:chgData name="barrett caywood" userId="07ea63ffe15653b3" providerId="LiveId" clId="{8B6F8854-E8FC-46FF-B6CE-25A5B9F27557}" dt="2024-03-29T18:09:23.820" v="2487" actId="108"/>
        <pc:sldMkLst>
          <pc:docMk/>
          <pc:sldMk cId="203179949" sldId="304"/>
        </pc:sldMkLst>
        <pc:spChg chg="add mod">
          <ac:chgData name="barrett caywood" userId="07ea63ffe15653b3" providerId="LiveId" clId="{8B6F8854-E8FC-46FF-B6CE-25A5B9F27557}" dt="2024-03-29T18:09:23.820" v="2487" actId="108"/>
          <ac:spMkLst>
            <pc:docMk/>
            <pc:sldMk cId="203179949" sldId="304"/>
            <ac:spMk id="4" creationId="{F31AD2A3-269D-743C-63EF-BAE74682F4A9}"/>
          </ac:spMkLst>
        </pc:spChg>
        <pc:picChg chg="del">
          <ac:chgData name="barrett caywood" userId="07ea63ffe15653b3" providerId="LiveId" clId="{8B6F8854-E8FC-46FF-B6CE-25A5B9F27557}" dt="2024-03-29T16:05:28.694" v="1150" actId="478"/>
          <ac:picMkLst>
            <pc:docMk/>
            <pc:sldMk cId="203179949" sldId="304"/>
            <ac:picMk id="7" creationId="{BFE25834-14B9-1E6D-A870-0FC6145D1D5C}"/>
          </ac:picMkLst>
        </pc:picChg>
        <pc:picChg chg="mod ord">
          <ac:chgData name="barrett caywood" userId="07ea63ffe15653b3" providerId="LiveId" clId="{8B6F8854-E8FC-46FF-B6CE-25A5B9F27557}" dt="2024-03-29T16:05:50.857" v="1155" actId="14100"/>
          <ac:picMkLst>
            <pc:docMk/>
            <pc:sldMk cId="203179949" sldId="304"/>
            <ac:picMk id="9" creationId="{5701EFB3-EB6A-1849-9A65-EED2E90546B3}"/>
          </ac:picMkLst>
        </pc:picChg>
      </pc:sldChg>
      <pc:sldChg chg="addSp delSp modSp new mod">
        <pc:chgData name="barrett caywood" userId="07ea63ffe15653b3" providerId="LiveId" clId="{8B6F8854-E8FC-46FF-B6CE-25A5B9F27557}" dt="2024-03-30T18:56:31.050" v="6731" actId="20577"/>
        <pc:sldMkLst>
          <pc:docMk/>
          <pc:sldMk cId="2482801093" sldId="305"/>
        </pc:sldMkLst>
        <pc:spChg chg="mod">
          <ac:chgData name="barrett caywood" userId="07ea63ffe15653b3" providerId="LiveId" clId="{8B6F8854-E8FC-46FF-B6CE-25A5B9F27557}" dt="2024-03-29T16:08:17.426" v="1195" actId="20577"/>
          <ac:spMkLst>
            <pc:docMk/>
            <pc:sldMk cId="2482801093" sldId="305"/>
            <ac:spMk id="2" creationId="{430CCB45-6B18-0813-204C-24B330A7CDCF}"/>
          </ac:spMkLst>
        </pc:spChg>
        <pc:spChg chg="del">
          <ac:chgData name="barrett caywood" userId="07ea63ffe15653b3" providerId="LiveId" clId="{8B6F8854-E8FC-46FF-B6CE-25A5B9F27557}" dt="2024-03-29T16:07:46.476" v="1160" actId="22"/>
          <ac:spMkLst>
            <pc:docMk/>
            <pc:sldMk cId="2482801093" sldId="305"/>
            <ac:spMk id="3" creationId="{348F6B29-F8FA-5AA4-E0BA-DEC87ED906A7}"/>
          </ac:spMkLst>
        </pc:spChg>
        <pc:spChg chg="add del mod">
          <ac:chgData name="barrett caywood" userId="07ea63ffe15653b3" providerId="LiveId" clId="{8B6F8854-E8FC-46FF-B6CE-25A5B9F27557}" dt="2024-03-30T18:53:31.608" v="6473" actId="478"/>
          <ac:spMkLst>
            <pc:docMk/>
            <pc:sldMk cId="2482801093" sldId="305"/>
            <ac:spMk id="3" creationId="{5080A31D-FFE1-EB5A-15ED-D555D6676504}"/>
          </ac:spMkLst>
        </pc:spChg>
        <pc:spChg chg="add">
          <ac:chgData name="barrett caywood" userId="07ea63ffe15653b3" providerId="LiveId" clId="{8B6F8854-E8FC-46FF-B6CE-25A5B9F27557}" dt="2024-03-30T18:53:10.960" v="6464"/>
          <ac:spMkLst>
            <pc:docMk/>
            <pc:sldMk cId="2482801093" sldId="305"/>
            <ac:spMk id="4" creationId="{6D0C393A-523E-F42E-13F4-D42B41C88356}"/>
          </ac:spMkLst>
        </pc:spChg>
        <pc:spChg chg="add">
          <ac:chgData name="barrett caywood" userId="07ea63ffe15653b3" providerId="LiveId" clId="{8B6F8854-E8FC-46FF-B6CE-25A5B9F27557}" dt="2024-03-30T18:53:23.194" v="6469"/>
          <ac:spMkLst>
            <pc:docMk/>
            <pc:sldMk cId="2482801093" sldId="305"/>
            <ac:spMk id="6" creationId="{06BF35C9-F716-CB24-4064-4C19468A08CE}"/>
          </ac:spMkLst>
        </pc:spChg>
        <pc:spChg chg="add mod">
          <ac:chgData name="barrett caywood" userId="07ea63ffe15653b3" providerId="LiveId" clId="{8B6F8854-E8FC-46FF-B6CE-25A5B9F27557}" dt="2024-03-30T18:56:31.050" v="6731" actId="20577"/>
          <ac:spMkLst>
            <pc:docMk/>
            <pc:sldMk cId="2482801093" sldId="305"/>
            <ac:spMk id="7" creationId="{E2EAB19F-B440-2D91-0042-47FE7D4BA56B}"/>
          </ac:spMkLst>
        </pc:spChg>
        <pc:picChg chg="add mod ord">
          <ac:chgData name="barrett caywood" userId="07ea63ffe15653b3" providerId="LiveId" clId="{8B6F8854-E8FC-46FF-B6CE-25A5B9F27557}" dt="2024-03-29T16:08:02.641" v="1166" actId="1076"/>
          <ac:picMkLst>
            <pc:docMk/>
            <pc:sldMk cId="2482801093" sldId="305"/>
            <ac:picMk id="5" creationId="{12F087B4-68A8-01F4-C93A-C9D5A43C8A16}"/>
          </ac:picMkLst>
        </pc:picChg>
      </pc:sldChg>
      <pc:sldChg chg="addSp delSp modSp new mod">
        <pc:chgData name="barrett caywood" userId="07ea63ffe15653b3" providerId="LiveId" clId="{8B6F8854-E8FC-46FF-B6CE-25A5B9F27557}" dt="2024-03-30T18:47:49.213" v="6421" actId="1076"/>
        <pc:sldMkLst>
          <pc:docMk/>
          <pc:sldMk cId="1710524291" sldId="306"/>
        </pc:sldMkLst>
        <pc:spChg chg="mod">
          <ac:chgData name="barrett caywood" userId="07ea63ffe15653b3" providerId="LiveId" clId="{8B6F8854-E8FC-46FF-B6CE-25A5B9F27557}" dt="2024-03-29T16:10:01.437" v="1232" actId="20577"/>
          <ac:spMkLst>
            <pc:docMk/>
            <pc:sldMk cId="1710524291" sldId="306"/>
            <ac:spMk id="2" creationId="{39FDDFA2-AC15-6CB6-F88C-1D36D8093300}"/>
          </ac:spMkLst>
        </pc:spChg>
        <pc:spChg chg="del">
          <ac:chgData name="barrett caywood" userId="07ea63ffe15653b3" providerId="LiveId" clId="{8B6F8854-E8FC-46FF-B6CE-25A5B9F27557}" dt="2024-03-29T16:09:44.157" v="1202" actId="22"/>
          <ac:spMkLst>
            <pc:docMk/>
            <pc:sldMk cId="1710524291" sldId="306"/>
            <ac:spMk id="3" creationId="{76EC25E0-B62B-D52B-DC95-B7783196385D}"/>
          </ac:spMkLst>
        </pc:spChg>
        <pc:spChg chg="add mod">
          <ac:chgData name="barrett caywood" userId="07ea63ffe15653b3" providerId="LiveId" clId="{8B6F8854-E8FC-46FF-B6CE-25A5B9F27557}" dt="2024-03-30T18:47:49.213" v="6421" actId="1076"/>
          <ac:spMkLst>
            <pc:docMk/>
            <pc:sldMk cId="1710524291" sldId="306"/>
            <ac:spMk id="3" creationId="{ECA510DE-682A-AA1B-6F97-48973C586E91}"/>
          </ac:spMkLst>
        </pc:spChg>
        <pc:spChg chg="add">
          <ac:chgData name="barrett caywood" userId="07ea63ffe15653b3" providerId="LiveId" clId="{8B6F8854-E8FC-46FF-B6CE-25A5B9F27557}" dt="2024-03-30T18:46:27.813" v="6380"/>
          <ac:spMkLst>
            <pc:docMk/>
            <pc:sldMk cId="1710524291" sldId="306"/>
            <ac:spMk id="4" creationId="{DCC38270-626E-B290-F2C5-112F681A63E5}"/>
          </ac:spMkLst>
        </pc:spChg>
        <pc:picChg chg="add mod ord">
          <ac:chgData name="barrett caywood" userId="07ea63ffe15653b3" providerId="LiveId" clId="{8B6F8854-E8FC-46FF-B6CE-25A5B9F27557}" dt="2024-03-30T18:47:40.918" v="6420" actId="1076"/>
          <ac:picMkLst>
            <pc:docMk/>
            <pc:sldMk cId="1710524291" sldId="306"/>
            <ac:picMk id="5" creationId="{0C7F8105-8349-D2A0-739C-0B2A512FA7B0}"/>
          </ac:picMkLst>
        </pc:picChg>
      </pc:sldChg>
      <pc:sldChg chg="new del">
        <pc:chgData name="barrett caywood" userId="07ea63ffe15653b3" providerId="LiveId" clId="{8B6F8854-E8FC-46FF-B6CE-25A5B9F27557}" dt="2024-03-29T16:09:38.627" v="1200" actId="2696"/>
        <pc:sldMkLst>
          <pc:docMk/>
          <pc:sldMk cId="3085068686" sldId="306"/>
        </pc:sldMkLst>
      </pc:sldChg>
      <pc:sldChg chg="addSp delSp modSp new mod setBg">
        <pc:chgData name="barrett caywood" userId="07ea63ffe15653b3" providerId="LiveId" clId="{8B6F8854-E8FC-46FF-B6CE-25A5B9F27557}" dt="2024-03-29T18:09:57.943" v="2492" actId="1076"/>
        <pc:sldMkLst>
          <pc:docMk/>
          <pc:sldMk cId="605429038" sldId="307"/>
        </pc:sldMkLst>
        <pc:spChg chg="mod">
          <ac:chgData name="barrett caywood" userId="07ea63ffe15653b3" providerId="LiveId" clId="{8B6F8854-E8FC-46FF-B6CE-25A5B9F27557}" dt="2024-03-29T18:00:17.760" v="2353" actId="20577"/>
          <ac:spMkLst>
            <pc:docMk/>
            <pc:sldMk cId="605429038" sldId="307"/>
            <ac:spMk id="2" creationId="{4A07A6AF-7CCB-254D-4431-19ECF09566E1}"/>
          </ac:spMkLst>
        </pc:spChg>
        <pc:spChg chg="del">
          <ac:chgData name="barrett caywood" userId="07ea63ffe15653b3" providerId="LiveId" clId="{8B6F8854-E8FC-46FF-B6CE-25A5B9F27557}" dt="2024-03-29T17:49:07.266" v="2004" actId="22"/>
          <ac:spMkLst>
            <pc:docMk/>
            <pc:sldMk cId="605429038" sldId="307"/>
            <ac:spMk id="3" creationId="{F27CFE3D-3808-768A-978C-5114EEA7F8B9}"/>
          </ac:spMkLst>
        </pc:spChg>
        <pc:spChg chg="add mod">
          <ac:chgData name="barrett caywood" userId="07ea63ffe15653b3" providerId="LiveId" clId="{8B6F8854-E8FC-46FF-B6CE-25A5B9F27557}" dt="2024-03-29T18:09:57.943" v="2492" actId="1076"/>
          <ac:spMkLst>
            <pc:docMk/>
            <pc:sldMk cId="605429038" sldId="307"/>
            <ac:spMk id="9" creationId="{20B17A22-DE7C-97EE-5AA8-B37F603B3737}"/>
          </ac:spMkLst>
        </pc:spChg>
        <pc:picChg chg="add mod ord">
          <ac:chgData name="barrett caywood" userId="07ea63ffe15653b3" providerId="LiveId" clId="{8B6F8854-E8FC-46FF-B6CE-25A5B9F27557}" dt="2024-03-29T17:49:11.862" v="2006" actId="26606"/>
          <ac:picMkLst>
            <pc:docMk/>
            <pc:sldMk cId="605429038" sldId="307"/>
            <ac:picMk id="5" creationId="{7A7882E8-9ED3-654E-8502-5EA95BD30C31}"/>
          </ac:picMkLst>
        </pc:picChg>
      </pc:sldChg>
      <pc:sldChg chg="new del">
        <pc:chgData name="barrett caywood" userId="07ea63ffe15653b3" providerId="LiveId" clId="{8B6F8854-E8FC-46FF-B6CE-25A5B9F27557}" dt="2024-03-29T17:20:23.654" v="1236" actId="680"/>
        <pc:sldMkLst>
          <pc:docMk/>
          <pc:sldMk cId="3101149852" sldId="307"/>
        </pc:sldMkLst>
      </pc:sldChg>
      <pc:sldChg chg="addSp delSp modSp new mod">
        <pc:chgData name="barrett caywood" userId="07ea63ffe15653b3" providerId="LiveId" clId="{8B6F8854-E8FC-46FF-B6CE-25A5B9F27557}" dt="2024-03-29T18:22:25.029" v="2653" actId="20577"/>
        <pc:sldMkLst>
          <pc:docMk/>
          <pc:sldMk cId="467752199" sldId="308"/>
        </pc:sldMkLst>
        <pc:spChg chg="mod">
          <ac:chgData name="barrett caywood" userId="07ea63ffe15653b3" providerId="LiveId" clId="{8B6F8854-E8FC-46FF-B6CE-25A5B9F27557}" dt="2024-03-29T17:58:15.357" v="2337" actId="20577"/>
          <ac:spMkLst>
            <pc:docMk/>
            <pc:sldMk cId="467752199" sldId="308"/>
            <ac:spMk id="2" creationId="{4DE78A90-63FE-3A9F-ABC7-D25081E60943}"/>
          </ac:spMkLst>
        </pc:spChg>
        <pc:spChg chg="mod">
          <ac:chgData name="barrett caywood" userId="07ea63ffe15653b3" providerId="LiveId" clId="{8B6F8854-E8FC-46FF-B6CE-25A5B9F27557}" dt="2024-03-29T18:22:25.029" v="2653" actId="20577"/>
          <ac:spMkLst>
            <pc:docMk/>
            <pc:sldMk cId="467752199" sldId="308"/>
            <ac:spMk id="3" creationId="{549942AE-1A88-8CD1-C8CD-90AD12F621AD}"/>
          </ac:spMkLst>
        </pc:spChg>
        <pc:spChg chg="del">
          <ac:chgData name="barrett caywood" userId="07ea63ffe15653b3" providerId="LiveId" clId="{8B6F8854-E8FC-46FF-B6CE-25A5B9F27557}" dt="2024-03-29T17:58:04.657" v="2326" actId="22"/>
          <ac:spMkLst>
            <pc:docMk/>
            <pc:sldMk cId="467752199" sldId="308"/>
            <ac:spMk id="4" creationId="{3462BB29-B4BB-4E2F-1D28-023EB39CF2F0}"/>
          </ac:spMkLst>
        </pc:spChg>
        <pc:picChg chg="add mod ord">
          <ac:chgData name="barrett caywood" userId="07ea63ffe15653b3" providerId="LiveId" clId="{8B6F8854-E8FC-46FF-B6CE-25A5B9F27557}" dt="2024-03-29T17:58:04.657" v="2326" actId="22"/>
          <ac:picMkLst>
            <pc:docMk/>
            <pc:sldMk cId="467752199" sldId="308"/>
            <ac:picMk id="6" creationId="{F976C07A-1CCF-0C2C-E49D-41AF9734080A}"/>
          </ac:picMkLst>
        </pc:picChg>
      </pc:sldChg>
      <pc:sldChg chg="addSp delSp modSp new mod">
        <pc:chgData name="barrett caywood" userId="07ea63ffe15653b3" providerId="LiveId" clId="{8B6F8854-E8FC-46FF-B6CE-25A5B9F27557}" dt="2024-03-29T23:56:32.132" v="4835" actId="1076"/>
        <pc:sldMkLst>
          <pc:docMk/>
          <pc:sldMk cId="3295480357" sldId="309"/>
        </pc:sldMkLst>
        <pc:spChg chg="mod">
          <ac:chgData name="barrett caywood" userId="07ea63ffe15653b3" providerId="LiveId" clId="{8B6F8854-E8FC-46FF-B6CE-25A5B9F27557}" dt="2024-03-29T18:01:02.418" v="2373" actId="20577"/>
          <ac:spMkLst>
            <pc:docMk/>
            <pc:sldMk cId="3295480357" sldId="309"/>
            <ac:spMk id="2" creationId="{C3DCF88A-42EA-7412-F9F1-80A422BA6FB2}"/>
          </ac:spMkLst>
        </pc:spChg>
        <pc:spChg chg="del">
          <ac:chgData name="barrett caywood" userId="07ea63ffe15653b3" providerId="LiveId" clId="{8B6F8854-E8FC-46FF-B6CE-25A5B9F27557}" dt="2024-03-29T17:59:48.643" v="2339" actId="22"/>
          <ac:spMkLst>
            <pc:docMk/>
            <pc:sldMk cId="3295480357" sldId="309"/>
            <ac:spMk id="3" creationId="{E555118A-FF44-1CA7-D295-E73B483438AD}"/>
          </ac:spMkLst>
        </pc:spChg>
        <pc:spChg chg="add mod">
          <ac:chgData name="barrett caywood" userId="07ea63ffe15653b3" providerId="LiveId" clId="{8B6F8854-E8FC-46FF-B6CE-25A5B9F27557}" dt="2024-03-29T23:56:32.132" v="4835" actId="1076"/>
          <ac:spMkLst>
            <pc:docMk/>
            <pc:sldMk cId="3295480357" sldId="309"/>
            <ac:spMk id="3" creationId="{E82387CA-D8F1-59CD-BDA4-9D3BB506EE19}"/>
          </ac:spMkLst>
        </pc:spChg>
        <pc:spChg chg="add del mod">
          <ac:chgData name="barrett caywood" userId="07ea63ffe15653b3" providerId="LiveId" clId="{8B6F8854-E8FC-46FF-B6CE-25A5B9F27557}" dt="2024-03-29T18:42:42.809" v="3276"/>
          <ac:spMkLst>
            <pc:docMk/>
            <pc:sldMk cId="3295480357" sldId="309"/>
            <ac:spMk id="6" creationId="{270AA63E-503B-920C-9A80-F0E4E69F7245}"/>
          </ac:spMkLst>
        </pc:spChg>
        <pc:picChg chg="add mod ord">
          <ac:chgData name="barrett caywood" userId="07ea63ffe15653b3" providerId="LiveId" clId="{8B6F8854-E8FC-46FF-B6CE-25A5B9F27557}" dt="2024-03-29T23:48:14.937" v="4314" actId="1076"/>
          <ac:picMkLst>
            <pc:docMk/>
            <pc:sldMk cId="3295480357" sldId="309"/>
            <ac:picMk id="5" creationId="{29E680D7-1DE6-A452-498C-A7F58A89919D}"/>
          </ac:picMkLst>
        </pc:picChg>
      </pc:sldChg>
      <pc:sldChg chg="addSp delSp modSp new mod">
        <pc:chgData name="barrett caywood" userId="07ea63ffe15653b3" providerId="LiveId" clId="{8B6F8854-E8FC-46FF-B6CE-25A5B9F27557}" dt="2024-03-30T18:41:21.958" v="6321" actId="1076"/>
        <pc:sldMkLst>
          <pc:docMk/>
          <pc:sldMk cId="279267209" sldId="310"/>
        </pc:sldMkLst>
        <pc:spChg chg="mod">
          <ac:chgData name="barrett caywood" userId="07ea63ffe15653b3" providerId="LiveId" clId="{8B6F8854-E8FC-46FF-B6CE-25A5B9F27557}" dt="2024-03-29T18:02:03.507" v="2396" actId="20577"/>
          <ac:spMkLst>
            <pc:docMk/>
            <pc:sldMk cId="279267209" sldId="310"/>
            <ac:spMk id="2" creationId="{ADF82A98-80AA-980E-F29D-39A39F351758}"/>
          </ac:spMkLst>
        </pc:spChg>
        <pc:spChg chg="del">
          <ac:chgData name="barrett caywood" userId="07ea63ffe15653b3" providerId="LiveId" clId="{8B6F8854-E8FC-46FF-B6CE-25A5B9F27557}" dt="2024-03-29T18:01:52.754" v="2375" actId="22"/>
          <ac:spMkLst>
            <pc:docMk/>
            <pc:sldMk cId="279267209" sldId="310"/>
            <ac:spMk id="3" creationId="{139FF047-D3A2-6CCF-DCCB-ADF298B509A9}"/>
          </ac:spMkLst>
        </pc:spChg>
        <pc:spChg chg="add mod">
          <ac:chgData name="barrett caywood" userId="07ea63ffe15653b3" providerId="LiveId" clId="{8B6F8854-E8FC-46FF-B6CE-25A5B9F27557}" dt="2024-03-30T18:41:14.206" v="6318" actId="20577"/>
          <ac:spMkLst>
            <pc:docMk/>
            <pc:sldMk cId="279267209" sldId="310"/>
            <ac:spMk id="3" creationId="{A7092BEC-50B5-048F-8DC0-5DA8AC5362B5}"/>
          </ac:spMkLst>
        </pc:spChg>
        <pc:spChg chg="add">
          <ac:chgData name="barrett caywood" userId="07ea63ffe15653b3" providerId="LiveId" clId="{8B6F8854-E8FC-46FF-B6CE-25A5B9F27557}" dt="2024-03-30T00:00:43.650" v="5017"/>
          <ac:spMkLst>
            <pc:docMk/>
            <pc:sldMk cId="279267209" sldId="310"/>
            <ac:spMk id="4" creationId="{C362BA5C-3740-7C0B-6A0D-F4C5F8049B50}"/>
          </ac:spMkLst>
        </pc:spChg>
        <pc:spChg chg="add">
          <ac:chgData name="barrett caywood" userId="07ea63ffe15653b3" providerId="LiveId" clId="{8B6F8854-E8FC-46FF-B6CE-25A5B9F27557}" dt="2024-03-30T00:00:43.650" v="5017"/>
          <ac:spMkLst>
            <pc:docMk/>
            <pc:sldMk cId="279267209" sldId="310"/>
            <ac:spMk id="6" creationId="{FA013705-75C3-9F1C-B5CE-8B6828A3A240}"/>
          </ac:spMkLst>
        </pc:spChg>
        <pc:picChg chg="add mod ord">
          <ac:chgData name="barrett caywood" userId="07ea63ffe15653b3" providerId="LiveId" clId="{8B6F8854-E8FC-46FF-B6CE-25A5B9F27557}" dt="2024-03-30T18:41:21.958" v="6321" actId="1076"/>
          <ac:picMkLst>
            <pc:docMk/>
            <pc:sldMk cId="279267209" sldId="310"/>
            <ac:picMk id="5" creationId="{48F30265-8901-9C09-5A26-C6581A174F73}"/>
          </ac:picMkLst>
        </pc:picChg>
      </pc:sldChg>
      <pc:sldChg chg="addSp delSp modSp new mod setBg">
        <pc:chgData name="barrett caywood" userId="07ea63ffe15653b3" providerId="LiveId" clId="{8B6F8854-E8FC-46FF-B6CE-25A5B9F27557}" dt="2024-03-30T18:42:28.304" v="6332" actId="20577"/>
        <pc:sldMkLst>
          <pc:docMk/>
          <pc:sldMk cId="3730487632" sldId="311"/>
        </pc:sldMkLst>
        <pc:spChg chg="mod">
          <ac:chgData name="barrett caywood" userId="07ea63ffe15653b3" providerId="LiveId" clId="{8B6F8854-E8FC-46FF-B6CE-25A5B9F27557}" dt="2024-03-29T18:03:49.608" v="2427" actId="26606"/>
          <ac:spMkLst>
            <pc:docMk/>
            <pc:sldMk cId="3730487632" sldId="311"/>
            <ac:spMk id="2" creationId="{09FE9BAA-5D29-3EB4-1515-7177372A7C4B}"/>
          </ac:spMkLst>
        </pc:spChg>
        <pc:spChg chg="add mod">
          <ac:chgData name="barrett caywood" userId="07ea63ffe15653b3" providerId="LiveId" clId="{8B6F8854-E8FC-46FF-B6CE-25A5B9F27557}" dt="2024-03-30T18:42:28.304" v="6332" actId="20577"/>
          <ac:spMkLst>
            <pc:docMk/>
            <pc:sldMk cId="3730487632" sldId="311"/>
            <ac:spMk id="3" creationId="{70649A67-DAED-A1F9-68BB-BE0AE06D3646}"/>
          </ac:spMkLst>
        </pc:spChg>
        <pc:spChg chg="del">
          <ac:chgData name="barrett caywood" userId="07ea63ffe15653b3" providerId="LiveId" clId="{8B6F8854-E8FC-46FF-B6CE-25A5B9F27557}" dt="2024-03-29T18:02:42.282" v="2398" actId="22"/>
          <ac:spMkLst>
            <pc:docMk/>
            <pc:sldMk cId="3730487632" sldId="311"/>
            <ac:spMk id="3" creationId="{9E145232-7B4A-AF56-C50A-B92C7E81DEEF}"/>
          </ac:spMkLst>
        </pc:spChg>
        <pc:grpChg chg="add del">
          <ac:chgData name="barrett caywood" userId="07ea63ffe15653b3" providerId="LiveId" clId="{8B6F8854-E8FC-46FF-B6CE-25A5B9F27557}" dt="2024-03-29T18:03:49.608" v="2427" actId="26606"/>
          <ac:grpSpMkLst>
            <pc:docMk/>
            <pc:sldMk cId="3730487632" sldId="311"/>
            <ac:grpSpMk id="12" creationId="{624E16E8-84BF-4D4C-A746-2537B1C15979}"/>
          </ac:grpSpMkLst>
        </pc:grpChg>
        <pc:picChg chg="add mod ord">
          <ac:chgData name="barrett caywood" userId="07ea63ffe15653b3" providerId="LiveId" clId="{8B6F8854-E8FC-46FF-B6CE-25A5B9F27557}" dt="2024-03-30T18:37:26.990" v="6156" actId="1076"/>
          <ac:picMkLst>
            <pc:docMk/>
            <pc:sldMk cId="3730487632" sldId="311"/>
            <ac:picMk id="5" creationId="{1FB52007-8A3D-B475-9C03-499C2BED3EEF}"/>
          </ac:picMkLst>
        </pc:picChg>
        <pc:picChg chg="add del mod">
          <ac:chgData name="barrett caywood" userId="07ea63ffe15653b3" providerId="LiveId" clId="{8B6F8854-E8FC-46FF-B6CE-25A5B9F27557}" dt="2024-03-29T18:03:51.869" v="2429" actId="22"/>
          <ac:picMkLst>
            <pc:docMk/>
            <pc:sldMk cId="3730487632" sldId="311"/>
            <ac:picMk id="7" creationId="{5475DC66-E0FE-5F3E-6997-4AB4E1C26EF3}"/>
          </ac:picMkLst>
        </pc:picChg>
      </pc:sldChg>
      <pc:sldChg chg="addSp modSp new mod">
        <pc:chgData name="barrett caywood" userId="07ea63ffe15653b3" providerId="LiveId" clId="{8B6F8854-E8FC-46FF-B6CE-25A5B9F27557}" dt="2024-03-30T18:18:07.858" v="5566" actId="1076"/>
        <pc:sldMkLst>
          <pc:docMk/>
          <pc:sldMk cId="3644594257" sldId="312"/>
        </pc:sldMkLst>
        <pc:spChg chg="mod">
          <ac:chgData name="barrett caywood" userId="07ea63ffe15653b3" providerId="LiveId" clId="{8B6F8854-E8FC-46FF-B6CE-25A5B9F27557}" dt="2024-03-29T18:04:25.776" v="2453" actId="20577"/>
          <ac:spMkLst>
            <pc:docMk/>
            <pc:sldMk cId="3644594257" sldId="312"/>
            <ac:spMk id="2" creationId="{CC631383-51CB-B802-F2E4-831B8E12FC02}"/>
          </ac:spMkLst>
        </pc:spChg>
        <pc:spChg chg="mod">
          <ac:chgData name="barrett caywood" userId="07ea63ffe15653b3" providerId="LiveId" clId="{8B6F8854-E8FC-46FF-B6CE-25A5B9F27557}" dt="2024-03-30T18:17:57.861" v="5565" actId="1076"/>
          <ac:spMkLst>
            <pc:docMk/>
            <pc:sldMk cId="3644594257" sldId="312"/>
            <ac:spMk id="3" creationId="{7D89F28E-543A-0795-4308-246F73CFE6F2}"/>
          </ac:spMkLst>
        </pc:spChg>
        <pc:spChg chg="add">
          <ac:chgData name="barrett caywood" userId="07ea63ffe15653b3" providerId="LiveId" clId="{8B6F8854-E8FC-46FF-B6CE-25A5B9F27557}" dt="2024-03-30T18:14:53.358" v="5537"/>
          <ac:spMkLst>
            <pc:docMk/>
            <pc:sldMk cId="3644594257" sldId="312"/>
            <ac:spMk id="4" creationId="{EFEC72CC-6D1C-F4C9-0FEA-0AFB7BE38F0B}"/>
          </ac:spMkLst>
        </pc:spChg>
        <pc:spChg chg="add">
          <ac:chgData name="barrett caywood" userId="07ea63ffe15653b3" providerId="LiveId" clId="{8B6F8854-E8FC-46FF-B6CE-25A5B9F27557}" dt="2024-03-30T18:14:53.358" v="5537"/>
          <ac:spMkLst>
            <pc:docMk/>
            <pc:sldMk cId="3644594257" sldId="312"/>
            <ac:spMk id="6" creationId="{0A350B27-17F0-2519-386E-A0499169B4C9}"/>
          </ac:spMkLst>
        </pc:spChg>
        <pc:picChg chg="add mod">
          <ac:chgData name="barrett caywood" userId="07ea63ffe15653b3" providerId="LiveId" clId="{8B6F8854-E8FC-46FF-B6CE-25A5B9F27557}" dt="2024-03-30T18:18:07.858" v="5566" actId="1076"/>
          <ac:picMkLst>
            <pc:docMk/>
            <pc:sldMk cId="3644594257" sldId="312"/>
            <ac:picMk id="5" creationId="{88E65192-FB93-B122-1D67-435FB21644B5}"/>
          </ac:picMkLst>
        </pc:picChg>
      </pc:sldChg>
      <pc:sldChg chg="addSp delSp modSp new mod ord">
        <pc:chgData name="barrett caywood" userId="07ea63ffe15653b3" providerId="LiveId" clId="{8B6F8854-E8FC-46FF-B6CE-25A5B9F27557}" dt="2024-03-30T18:57:37.839" v="6737" actId="1076"/>
        <pc:sldMkLst>
          <pc:docMk/>
          <pc:sldMk cId="4002775311" sldId="313"/>
        </pc:sldMkLst>
        <pc:spChg chg="mod">
          <ac:chgData name="barrett caywood" userId="07ea63ffe15653b3" providerId="LiveId" clId="{8B6F8854-E8FC-46FF-B6CE-25A5B9F27557}" dt="2024-03-29T18:05:59.881" v="2482" actId="20577"/>
          <ac:spMkLst>
            <pc:docMk/>
            <pc:sldMk cId="4002775311" sldId="313"/>
            <ac:spMk id="2" creationId="{7BF792AD-B63D-A789-A0D9-FFB158794604}"/>
          </ac:spMkLst>
        </pc:spChg>
        <pc:spChg chg="add mod">
          <ac:chgData name="barrett caywood" userId="07ea63ffe15653b3" providerId="LiveId" clId="{8B6F8854-E8FC-46FF-B6CE-25A5B9F27557}" dt="2024-03-30T18:57:37.839" v="6737" actId="1076"/>
          <ac:spMkLst>
            <pc:docMk/>
            <pc:sldMk cId="4002775311" sldId="313"/>
            <ac:spMk id="3" creationId="{34D6A5BD-389F-8DF1-03E7-4221B23A6470}"/>
          </ac:spMkLst>
        </pc:spChg>
        <pc:spChg chg="del">
          <ac:chgData name="barrett caywood" userId="07ea63ffe15653b3" providerId="LiveId" clId="{8B6F8854-E8FC-46FF-B6CE-25A5B9F27557}" dt="2024-03-29T18:06:38.461" v="2483" actId="22"/>
          <ac:spMkLst>
            <pc:docMk/>
            <pc:sldMk cId="4002775311" sldId="313"/>
            <ac:spMk id="3" creationId="{9681DE81-66FD-6F63-640A-CEEAF5D40749}"/>
          </ac:spMkLst>
        </pc:spChg>
        <pc:picChg chg="add mod ord">
          <ac:chgData name="barrett caywood" userId="07ea63ffe15653b3" providerId="LiveId" clId="{8B6F8854-E8FC-46FF-B6CE-25A5B9F27557}" dt="2024-03-30T18:57:31.595" v="6736" actId="1076"/>
          <ac:picMkLst>
            <pc:docMk/>
            <pc:sldMk cId="4002775311" sldId="313"/>
            <ac:picMk id="5" creationId="{690297BD-4FB6-703E-1C1A-D863907DE3D8}"/>
          </ac:picMkLst>
        </pc:picChg>
      </pc:sldChg>
      <pc:sldChg chg="addSp delSp modSp new mod">
        <pc:chgData name="barrett caywood" userId="07ea63ffe15653b3" providerId="LiveId" clId="{8B6F8854-E8FC-46FF-B6CE-25A5B9F27557}" dt="2024-03-29T18:32:19.140" v="2835" actId="1076"/>
        <pc:sldMkLst>
          <pc:docMk/>
          <pc:sldMk cId="1942122917" sldId="314"/>
        </pc:sldMkLst>
        <pc:spChg chg="mod">
          <ac:chgData name="barrett caywood" userId="07ea63ffe15653b3" providerId="LiveId" clId="{8B6F8854-E8FC-46FF-B6CE-25A5B9F27557}" dt="2024-03-29T18:28:53.016" v="2697" actId="20577"/>
          <ac:spMkLst>
            <pc:docMk/>
            <pc:sldMk cId="1942122917" sldId="314"/>
            <ac:spMk id="2" creationId="{EC5CC6F6-36F3-FF6E-B037-E6F62129B8D3}"/>
          </ac:spMkLst>
        </pc:spChg>
        <pc:spChg chg="del">
          <ac:chgData name="barrett caywood" userId="07ea63ffe15653b3" providerId="LiveId" clId="{8B6F8854-E8FC-46FF-B6CE-25A5B9F27557}" dt="2024-03-29T18:28:16.366" v="2670" actId="22"/>
          <ac:spMkLst>
            <pc:docMk/>
            <pc:sldMk cId="1942122917" sldId="314"/>
            <ac:spMk id="3" creationId="{C2CB5EBE-AE57-10A3-2300-05D0B66F01D1}"/>
          </ac:spMkLst>
        </pc:spChg>
        <pc:spChg chg="add mod">
          <ac:chgData name="barrett caywood" userId="07ea63ffe15653b3" providerId="LiveId" clId="{8B6F8854-E8FC-46FF-B6CE-25A5B9F27557}" dt="2024-03-29T18:32:19.140" v="2835" actId="1076"/>
          <ac:spMkLst>
            <pc:docMk/>
            <pc:sldMk cId="1942122917" sldId="314"/>
            <ac:spMk id="8" creationId="{2053CEDC-63A5-199C-6761-B79A3CFA8388}"/>
          </ac:spMkLst>
        </pc:spChg>
        <pc:picChg chg="add del mod">
          <ac:chgData name="barrett caywood" userId="07ea63ffe15653b3" providerId="LiveId" clId="{8B6F8854-E8FC-46FF-B6CE-25A5B9F27557}" dt="2024-03-29T18:28:12.871" v="2669" actId="478"/>
          <ac:picMkLst>
            <pc:docMk/>
            <pc:sldMk cId="1942122917" sldId="314"/>
            <ac:picMk id="5" creationId="{0CE3BA58-DF79-4A40-2F9C-0C6D10A7EF13}"/>
          </ac:picMkLst>
        </pc:picChg>
        <pc:picChg chg="add mod ord">
          <ac:chgData name="barrett caywood" userId="07ea63ffe15653b3" providerId="LiveId" clId="{8B6F8854-E8FC-46FF-B6CE-25A5B9F27557}" dt="2024-03-29T18:28:40.708" v="2677" actId="14100"/>
          <ac:picMkLst>
            <pc:docMk/>
            <pc:sldMk cId="1942122917" sldId="314"/>
            <ac:picMk id="7" creationId="{DB3E1E7C-E655-2884-868A-429A8F9C9608}"/>
          </ac:picMkLst>
        </pc:picChg>
      </pc:sldChg>
      <pc:sldChg chg="addSp modSp new mod ord">
        <pc:chgData name="barrett caywood" userId="07ea63ffe15653b3" providerId="LiveId" clId="{8B6F8854-E8FC-46FF-B6CE-25A5B9F27557}" dt="2024-03-29T18:34:28.928" v="3012" actId="108"/>
        <pc:sldMkLst>
          <pc:docMk/>
          <pc:sldMk cId="2990863995" sldId="315"/>
        </pc:sldMkLst>
        <pc:spChg chg="mod">
          <ac:chgData name="barrett caywood" userId="07ea63ffe15653b3" providerId="LiveId" clId="{8B6F8854-E8FC-46FF-B6CE-25A5B9F27557}" dt="2024-03-29T18:28:59.237" v="2698"/>
          <ac:spMkLst>
            <pc:docMk/>
            <pc:sldMk cId="2990863995" sldId="315"/>
            <ac:spMk id="2" creationId="{B043778A-C231-C0CC-EF00-29E11C23A7AC}"/>
          </ac:spMkLst>
        </pc:spChg>
        <pc:spChg chg="mod">
          <ac:chgData name="barrett caywood" userId="07ea63ffe15653b3" providerId="LiveId" clId="{8B6F8854-E8FC-46FF-B6CE-25A5B9F27557}" dt="2024-03-29T18:34:28.928" v="3012" actId="108"/>
          <ac:spMkLst>
            <pc:docMk/>
            <pc:sldMk cId="2990863995" sldId="315"/>
            <ac:spMk id="3" creationId="{C688D360-C75C-E3F9-012A-C213B1265DFB}"/>
          </ac:spMkLst>
        </pc:spChg>
        <pc:picChg chg="add mod">
          <ac:chgData name="barrett caywood" userId="07ea63ffe15653b3" providerId="LiveId" clId="{8B6F8854-E8FC-46FF-B6CE-25A5B9F27557}" dt="2024-03-29T18:25:33.159" v="2664" actId="1076"/>
          <ac:picMkLst>
            <pc:docMk/>
            <pc:sldMk cId="2990863995" sldId="315"/>
            <ac:picMk id="5" creationId="{D8B7C191-102A-8F35-78F0-BACAE05B1804}"/>
          </ac:picMkLst>
        </pc:picChg>
      </pc:sldChg>
      <pc:sldChg chg="addSp modSp new mod">
        <pc:chgData name="barrett caywood" userId="07ea63ffe15653b3" providerId="LiveId" clId="{8B6F8854-E8FC-46FF-B6CE-25A5B9F27557}" dt="2024-03-29T18:36:44.238" v="3221" actId="20577"/>
        <pc:sldMkLst>
          <pc:docMk/>
          <pc:sldMk cId="3824023399" sldId="316"/>
        </pc:sldMkLst>
        <pc:spChg chg="mod">
          <ac:chgData name="barrett caywood" userId="07ea63ffe15653b3" providerId="LiveId" clId="{8B6F8854-E8FC-46FF-B6CE-25A5B9F27557}" dt="2024-03-29T18:29:01.717" v="2699"/>
          <ac:spMkLst>
            <pc:docMk/>
            <pc:sldMk cId="3824023399" sldId="316"/>
            <ac:spMk id="2" creationId="{AEF5DE71-2EE9-AE8D-5EF8-D0BCCEB15F4F}"/>
          </ac:spMkLst>
        </pc:spChg>
        <pc:spChg chg="mod">
          <ac:chgData name="barrett caywood" userId="07ea63ffe15653b3" providerId="LiveId" clId="{8B6F8854-E8FC-46FF-B6CE-25A5B9F27557}" dt="2024-03-29T18:36:44.238" v="3221" actId="20577"/>
          <ac:spMkLst>
            <pc:docMk/>
            <pc:sldMk cId="3824023399" sldId="316"/>
            <ac:spMk id="3" creationId="{3F4B06B7-5EE4-564D-1F2B-4E359B566CF7}"/>
          </ac:spMkLst>
        </pc:spChg>
        <pc:picChg chg="add mod">
          <ac:chgData name="barrett caywood" userId="07ea63ffe15653b3" providerId="LiveId" clId="{8B6F8854-E8FC-46FF-B6CE-25A5B9F27557}" dt="2024-03-29T18:26:35.420" v="2667" actId="1076"/>
          <ac:picMkLst>
            <pc:docMk/>
            <pc:sldMk cId="3824023399" sldId="316"/>
            <ac:picMk id="5" creationId="{839DE9B9-C6E5-AA3F-D6B8-05B82C134185}"/>
          </ac:picMkLst>
        </pc:picChg>
      </pc:sldChg>
      <pc:sldChg chg="addSp delSp modSp new mod">
        <pc:chgData name="barrett caywood" userId="07ea63ffe15653b3" providerId="LiveId" clId="{8B6F8854-E8FC-46FF-B6CE-25A5B9F27557}" dt="2024-03-29T23:22:41.827" v="3564" actId="20577"/>
        <pc:sldMkLst>
          <pc:docMk/>
          <pc:sldMk cId="3464010839" sldId="317"/>
        </pc:sldMkLst>
        <pc:spChg chg="mod">
          <ac:chgData name="barrett caywood" userId="07ea63ffe15653b3" providerId="LiveId" clId="{8B6F8854-E8FC-46FF-B6CE-25A5B9F27557}" dt="2024-03-29T18:39:41.233" v="3245" actId="20577"/>
          <ac:spMkLst>
            <pc:docMk/>
            <pc:sldMk cId="3464010839" sldId="317"/>
            <ac:spMk id="2" creationId="{76640F05-C152-F460-A8C4-CB52B70BF729}"/>
          </ac:spMkLst>
        </pc:spChg>
        <pc:spChg chg="del">
          <ac:chgData name="barrett caywood" userId="07ea63ffe15653b3" providerId="LiveId" clId="{8B6F8854-E8FC-46FF-B6CE-25A5B9F27557}" dt="2024-03-29T18:39:23.888" v="3223" actId="22"/>
          <ac:spMkLst>
            <pc:docMk/>
            <pc:sldMk cId="3464010839" sldId="317"/>
            <ac:spMk id="3" creationId="{5731769E-3348-80FD-910B-49A9009C0FD0}"/>
          </ac:spMkLst>
        </pc:spChg>
        <pc:spChg chg="add mod">
          <ac:chgData name="barrett caywood" userId="07ea63ffe15653b3" providerId="LiveId" clId="{8B6F8854-E8FC-46FF-B6CE-25A5B9F27557}" dt="2024-03-29T23:22:41.827" v="3564" actId="20577"/>
          <ac:spMkLst>
            <pc:docMk/>
            <pc:sldMk cId="3464010839" sldId="317"/>
            <ac:spMk id="3" creationId="{D573B919-7003-3B13-F385-279C1E7D26CF}"/>
          </ac:spMkLst>
        </pc:spChg>
        <pc:spChg chg="add">
          <ac:chgData name="barrett caywood" userId="07ea63ffe15653b3" providerId="LiveId" clId="{8B6F8854-E8FC-46FF-B6CE-25A5B9F27557}" dt="2024-03-29T23:20:24.348" v="3460"/>
          <ac:spMkLst>
            <pc:docMk/>
            <pc:sldMk cId="3464010839" sldId="317"/>
            <ac:spMk id="4" creationId="{097028A1-1B21-2FE0-B341-A5763B819BF9}"/>
          </ac:spMkLst>
        </pc:spChg>
        <pc:picChg chg="add mod ord">
          <ac:chgData name="barrett caywood" userId="07ea63ffe15653b3" providerId="LiveId" clId="{8B6F8854-E8FC-46FF-B6CE-25A5B9F27557}" dt="2024-03-29T18:39:32.335" v="3226" actId="14100"/>
          <ac:picMkLst>
            <pc:docMk/>
            <pc:sldMk cId="3464010839" sldId="317"/>
            <ac:picMk id="5" creationId="{1005BAEF-2923-1C66-64BD-8BB1F7479D16}"/>
          </ac:picMkLst>
        </pc:picChg>
      </pc:sldChg>
      <pc:sldChg chg="addSp delSp modSp add mod">
        <pc:chgData name="barrett caywood" userId="07ea63ffe15653b3" providerId="LiveId" clId="{8B6F8854-E8FC-46FF-B6CE-25A5B9F27557}" dt="2024-03-29T23:26:19.434" v="3664" actId="5793"/>
        <pc:sldMkLst>
          <pc:docMk/>
          <pc:sldMk cId="557469110" sldId="318"/>
        </pc:sldMkLst>
        <pc:spChg chg="add mod">
          <ac:chgData name="barrett caywood" userId="07ea63ffe15653b3" providerId="LiveId" clId="{8B6F8854-E8FC-46FF-B6CE-25A5B9F27557}" dt="2024-03-29T23:26:19.434" v="3664" actId="5793"/>
          <ac:spMkLst>
            <pc:docMk/>
            <pc:sldMk cId="557469110" sldId="318"/>
            <ac:spMk id="7" creationId="{661C87C7-F7F3-5A1A-5F73-1FD9647119A2}"/>
          </ac:spMkLst>
        </pc:spChg>
        <pc:picChg chg="add mod">
          <ac:chgData name="barrett caywood" userId="07ea63ffe15653b3" providerId="LiveId" clId="{8B6F8854-E8FC-46FF-B6CE-25A5B9F27557}" dt="2024-03-29T18:40:57.256" v="3249" actId="1076"/>
          <ac:picMkLst>
            <pc:docMk/>
            <pc:sldMk cId="557469110" sldId="318"/>
            <ac:picMk id="4" creationId="{12B3822C-18AD-9BB5-505E-6F492F1BCAE3}"/>
          </ac:picMkLst>
        </pc:picChg>
        <pc:picChg chg="del">
          <ac:chgData name="barrett caywood" userId="07ea63ffe15653b3" providerId="LiveId" clId="{8B6F8854-E8FC-46FF-B6CE-25A5B9F27557}" dt="2024-03-29T18:40:54.999" v="3248" actId="478"/>
          <ac:picMkLst>
            <pc:docMk/>
            <pc:sldMk cId="557469110" sldId="318"/>
            <ac:picMk id="5" creationId="{1005BAEF-2923-1C66-64BD-8BB1F7479D16}"/>
          </ac:picMkLst>
        </pc:picChg>
      </pc:sldChg>
      <pc:sldChg chg="addSp delSp modSp add mod">
        <pc:chgData name="barrett caywood" userId="07ea63ffe15653b3" providerId="LiveId" clId="{8B6F8854-E8FC-46FF-B6CE-25A5B9F27557}" dt="2024-03-29T23:39:19.964" v="4140" actId="20577"/>
        <pc:sldMkLst>
          <pc:docMk/>
          <pc:sldMk cId="394701529" sldId="319"/>
        </pc:sldMkLst>
        <pc:spChg chg="mod">
          <ac:chgData name="barrett caywood" userId="07ea63ffe15653b3" providerId="LiveId" clId="{8B6F8854-E8FC-46FF-B6CE-25A5B9F27557}" dt="2024-03-29T23:36:18.629" v="3938" actId="1076"/>
          <ac:spMkLst>
            <pc:docMk/>
            <pc:sldMk cId="394701529" sldId="319"/>
            <ac:spMk id="2" creationId="{76640F05-C152-F460-A8C4-CB52B70BF729}"/>
          </ac:spMkLst>
        </pc:spChg>
        <pc:spChg chg="mod">
          <ac:chgData name="barrett caywood" userId="07ea63ffe15653b3" providerId="LiveId" clId="{8B6F8854-E8FC-46FF-B6CE-25A5B9F27557}" dt="2024-03-29T23:39:19.964" v="4140" actId="20577"/>
          <ac:spMkLst>
            <pc:docMk/>
            <pc:sldMk cId="394701529" sldId="319"/>
            <ac:spMk id="7" creationId="{661C87C7-F7F3-5A1A-5F73-1FD9647119A2}"/>
          </ac:spMkLst>
        </pc:spChg>
        <pc:picChg chg="del mod">
          <ac:chgData name="barrett caywood" userId="07ea63ffe15653b3" providerId="LiveId" clId="{8B6F8854-E8FC-46FF-B6CE-25A5B9F27557}" dt="2024-03-29T18:41:54.199" v="3267" actId="478"/>
          <ac:picMkLst>
            <pc:docMk/>
            <pc:sldMk cId="394701529" sldId="319"/>
            <ac:picMk id="4" creationId="{12B3822C-18AD-9BB5-505E-6F492F1BCAE3}"/>
          </ac:picMkLst>
        </pc:picChg>
        <pc:picChg chg="add mod">
          <ac:chgData name="barrett caywood" userId="07ea63ffe15653b3" providerId="LiveId" clId="{8B6F8854-E8FC-46FF-B6CE-25A5B9F27557}" dt="2024-03-29T18:42:01.206" v="3268" actId="1076"/>
          <ac:picMkLst>
            <pc:docMk/>
            <pc:sldMk cId="394701529" sldId="319"/>
            <ac:picMk id="5" creationId="{D1EC063E-E3D7-FE26-DA78-2D9EFFAEFC0A}"/>
          </ac:picMkLst>
        </pc:picChg>
      </pc:sldChg>
      <pc:sldChg chg="addSp modSp new mod">
        <pc:chgData name="barrett caywood" userId="07ea63ffe15653b3" providerId="LiveId" clId="{8B6F8854-E8FC-46FF-B6CE-25A5B9F27557}" dt="2024-03-30T18:40:20.821" v="6185" actId="255"/>
        <pc:sldMkLst>
          <pc:docMk/>
          <pc:sldMk cId="546727299" sldId="320"/>
        </pc:sldMkLst>
        <pc:spChg chg="mod">
          <ac:chgData name="barrett caywood" userId="07ea63ffe15653b3" providerId="LiveId" clId="{8B6F8854-E8FC-46FF-B6CE-25A5B9F27557}" dt="2024-03-29T18:43:48.520" v="3297" actId="20577"/>
          <ac:spMkLst>
            <pc:docMk/>
            <pc:sldMk cId="546727299" sldId="320"/>
            <ac:spMk id="2" creationId="{04216991-131F-4D66-6258-4B1AD26D13EC}"/>
          </ac:spMkLst>
        </pc:spChg>
        <pc:spChg chg="mod">
          <ac:chgData name="barrett caywood" userId="07ea63ffe15653b3" providerId="LiveId" clId="{8B6F8854-E8FC-46FF-B6CE-25A5B9F27557}" dt="2024-03-30T18:40:20.821" v="6185" actId="255"/>
          <ac:spMkLst>
            <pc:docMk/>
            <pc:sldMk cId="546727299" sldId="320"/>
            <ac:spMk id="3" creationId="{0C014850-6557-11DF-DD50-D8A8AD918E5F}"/>
          </ac:spMkLst>
        </pc:spChg>
        <pc:picChg chg="add mod">
          <ac:chgData name="barrett caywood" userId="07ea63ffe15653b3" providerId="LiveId" clId="{8B6F8854-E8FC-46FF-B6CE-25A5B9F27557}" dt="2024-03-29T18:43:34.798" v="3280" actId="14100"/>
          <ac:picMkLst>
            <pc:docMk/>
            <pc:sldMk cId="546727299" sldId="320"/>
            <ac:picMk id="5" creationId="{CEAC35A6-DA96-F521-8EE1-EDD0922A9B78}"/>
          </ac:picMkLst>
        </pc:picChg>
      </pc:sldChg>
      <pc:sldChg chg="addSp delSp modSp add mod">
        <pc:chgData name="barrett caywood" userId="07ea63ffe15653b3" providerId="LiveId" clId="{8B6F8854-E8FC-46FF-B6CE-25A5B9F27557}" dt="2024-03-30T18:40:34.728" v="6187" actId="255"/>
        <pc:sldMkLst>
          <pc:docMk/>
          <pc:sldMk cId="1706841225" sldId="321"/>
        </pc:sldMkLst>
        <pc:spChg chg="mod">
          <ac:chgData name="barrett caywood" userId="07ea63ffe15653b3" providerId="LiveId" clId="{8B6F8854-E8FC-46FF-B6CE-25A5B9F27557}" dt="2024-03-30T18:40:34.728" v="6187" actId="255"/>
          <ac:spMkLst>
            <pc:docMk/>
            <pc:sldMk cId="1706841225" sldId="321"/>
            <ac:spMk id="3" creationId="{0C014850-6557-11DF-DD50-D8A8AD918E5F}"/>
          </ac:spMkLst>
        </pc:spChg>
        <pc:picChg chg="del">
          <ac:chgData name="barrett caywood" userId="07ea63ffe15653b3" providerId="LiveId" clId="{8B6F8854-E8FC-46FF-B6CE-25A5B9F27557}" dt="2024-03-29T18:45:10.892" v="3300" actId="478"/>
          <ac:picMkLst>
            <pc:docMk/>
            <pc:sldMk cId="1706841225" sldId="321"/>
            <ac:picMk id="5" creationId="{CEAC35A6-DA96-F521-8EE1-EDD0922A9B78}"/>
          </ac:picMkLst>
        </pc:picChg>
        <pc:picChg chg="add mod">
          <ac:chgData name="barrett caywood" userId="07ea63ffe15653b3" providerId="LiveId" clId="{8B6F8854-E8FC-46FF-B6CE-25A5B9F27557}" dt="2024-03-29T18:45:20.849" v="3302" actId="14100"/>
          <ac:picMkLst>
            <pc:docMk/>
            <pc:sldMk cId="1706841225" sldId="321"/>
            <ac:picMk id="6" creationId="{E70D608C-0DC0-A052-27E6-6EE5D1B61EF1}"/>
          </ac:picMkLst>
        </pc:picChg>
      </pc:sldChg>
      <pc:sldChg chg="addSp modSp new mod">
        <pc:chgData name="barrett caywood" userId="07ea63ffe15653b3" providerId="LiveId" clId="{8B6F8854-E8FC-46FF-B6CE-25A5B9F27557}" dt="2024-03-30T18:07:02.418" v="5257" actId="114"/>
        <pc:sldMkLst>
          <pc:docMk/>
          <pc:sldMk cId="3677760884" sldId="322"/>
        </pc:sldMkLst>
        <pc:spChg chg="mod">
          <ac:chgData name="barrett caywood" userId="07ea63ffe15653b3" providerId="LiveId" clId="{8B6F8854-E8FC-46FF-B6CE-25A5B9F27557}" dt="2024-03-29T18:46:42.597" v="3324" actId="20577"/>
          <ac:spMkLst>
            <pc:docMk/>
            <pc:sldMk cId="3677760884" sldId="322"/>
            <ac:spMk id="2" creationId="{996DBC17-8BA4-E2E3-767E-D8AE35B9B7AD}"/>
          </ac:spMkLst>
        </pc:spChg>
        <pc:spChg chg="mod">
          <ac:chgData name="barrett caywood" userId="07ea63ffe15653b3" providerId="LiveId" clId="{8B6F8854-E8FC-46FF-B6CE-25A5B9F27557}" dt="2024-03-30T18:07:02.418" v="5257" actId="114"/>
          <ac:spMkLst>
            <pc:docMk/>
            <pc:sldMk cId="3677760884" sldId="322"/>
            <ac:spMk id="3" creationId="{3E490E46-59F4-E590-F0C8-725B0568CFF2}"/>
          </ac:spMkLst>
        </pc:spChg>
        <pc:spChg chg="add">
          <ac:chgData name="barrett caywood" userId="07ea63ffe15653b3" providerId="LiveId" clId="{8B6F8854-E8FC-46FF-B6CE-25A5B9F27557}" dt="2024-03-30T18:04:31.012" v="5224"/>
          <ac:spMkLst>
            <pc:docMk/>
            <pc:sldMk cId="3677760884" sldId="322"/>
            <ac:spMk id="4" creationId="{97BFE276-A725-A56D-61F0-34905CCD84B0}"/>
          </ac:spMkLst>
        </pc:spChg>
        <pc:picChg chg="add mod">
          <ac:chgData name="barrett caywood" userId="07ea63ffe15653b3" providerId="LiveId" clId="{8B6F8854-E8FC-46FF-B6CE-25A5B9F27557}" dt="2024-03-29T18:46:32.295" v="3307" actId="14100"/>
          <ac:picMkLst>
            <pc:docMk/>
            <pc:sldMk cId="3677760884" sldId="322"/>
            <ac:picMk id="5" creationId="{AE94E3BF-331C-173A-3683-BB249039CB33}"/>
          </ac:picMkLst>
        </pc:picChg>
      </pc:sldChg>
      <pc:sldChg chg="addSp delSp modSp add mod">
        <pc:chgData name="barrett caywood" userId="07ea63ffe15653b3" providerId="LiveId" clId="{8B6F8854-E8FC-46FF-B6CE-25A5B9F27557}" dt="2024-03-30T18:11:24.534" v="5503" actId="20577"/>
        <pc:sldMkLst>
          <pc:docMk/>
          <pc:sldMk cId="1108532663" sldId="323"/>
        </pc:sldMkLst>
        <pc:spChg chg="mod">
          <ac:chgData name="barrett caywood" userId="07ea63ffe15653b3" providerId="LiveId" clId="{8B6F8854-E8FC-46FF-B6CE-25A5B9F27557}" dt="2024-03-30T18:11:24.534" v="5503" actId="20577"/>
          <ac:spMkLst>
            <pc:docMk/>
            <pc:sldMk cId="1108532663" sldId="323"/>
            <ac:spMk id="3" creationId="{3E490E46-59F4-E590-F0C8-725B0568CFF2}"/>
          </ac:spMkLst>
        </pc:spChg>
        <pc:picChg chg="del">
          <ac:chgData name="barrett caywood" userId="07ea63ffe15653b3" providerId="LiveId" clId="{8B6F8854-E8FC-46FF-B6CE-25A5B9F27557}" dt="2024-03-29T18:47:33.744" v="3327" actId="478"/>
          <ac:picMkLst>
            <pc:docMk/>
            <pc:sldMk cId="1108532663" sldId="323"/>
            <ac:picMk id="5" creationId="{AE94E3BF-331C-173A-3683-BB249039CB33}"/>
          </ac:picMkLst>
        </pc:picChg>
        <pc:picChg chg="add del mod">
          <ac:chgData name="barrett caywood" userId="07ea63ffe15653b3" providerId="LiveId" clId="{8B6F8854-E8FC-46FF-B6CE-25A5B9F27557}" dt="2024-03-29T18:48:12.721" v="3330" actId="478"/>
          <ac:picMkLst>
            <pc:docMk/>
            <pc:sldMk cId="1108532663" sldId="323"/>
            <ac:picMk id="6" creationId="{3F447C67-5325-4360-E378-8EE97C886DB0}"/>
          </ac:picMkLst>
        </pc:picChg>
        <pc:picChg chg="add mod">
          <ac:chgData name="barrett caywood" userId="07ea63ffe15653b3" providerId="LiveId" clId="{8B6F8854-E8FC-46FF-B6CE-25A5B9F27557}" dt="2024-03-29T18:48:15.160" v="3331" actId="1076"/>
          <ac:picMkLst>
            <pc:docMk/>
            <pc:sldMk cId="1108532663" sldId="323"/>
            <ac:picMk id="8" creationId="{F4AC5699-9175-17F4-1D4F-6131D8970DA9}"/>
          </ac:picMkLst>
        </pc:picChg>
      </pc:sldChg>
      <pc:sldChg chg="addSp delSp modSp add mod">
        <pc:chgData name="barrett caywood" userId="07ea63ffe15653b3" providerId="LiveId" clId="{8B6F8854-E8FC-46FF-B6CE-25A5B9F27557}" dt="2024-03-30T18:13:38.903" v="5534" actId="27636"/>
        <pc:sldMkLst>
          <pc:docMk/>
          <pc:sldMk cId="3369674384" sldId="324"/>
        </pc:sldMkLst>
        <pc:spChg chg="mod">
          <ac:chgData name="barrett caywood" userId="07ea63ffe15653b3" providerId="LiveId" clId="{8B6F8854-E8FC-46FF-B6CE-25A5B9F27557}" dt="2024-03-30T18:13:38.903" v="5534" actId="27636"/>
          <ac:spMkLst>
            <pc:docMk/>
            <pc:sldMk cId="3369674384" sldId="324"/>
            <ac:spMk id="3" creationId="{3E490E46-59F4-E590-F0C8-725B0568CFF2}"/>
          </ac:spMkLst>
        </pc:spChg>
        <pc:picChg chg="add mod">
          <ac:chgData name="barrett caywood" userId="07ea63ffe15653b3" providerId="LiveId" clId="{8B6F8854-E8FC-46FF-B6CE-25A5B9F27557}" dt="2024-03-29T18:49:37.594" v="3345" actId="1076"/>
          <ac:picMkLst>
            <pc:docMk/>
            <pc:sldMk cId="3369674384" sldId="324"/>
            <ac:picMk id="5" creationId="{C05E8F84-B8F8-5E4B-347A-D40AC1B167F4}"/>
          </ac:picMkLst>
        </pc:picChg>
        <pc:picChg chg="del">
          <ac:chgData name="barrett caywood" userId="07ea63ffe15653b3" providerId="LiveId" clId="{8B6F8854-E8FC-46FF-B6CE-25A5B9F27557}" dt="2024-03-29T18:48:47.321" v="3335" actId="478"/>
          <ac:picMkLst>
            <pc:docMk/>
            <pc:sldMk cId="3369674384" sldId="324"/>
            <ac:picMk id="8" creationId="{F4AC5699-9175-17F4-1D4F-6131D8970DA9}"/>
          </ac:picMkLst>
        </pc:picChg>
      </pc:sldChg>
      <pc:sldChg chg="addSp modSp new mod ord">
        <pc:chgData name="barrett caywood" userId="07ea63ffe15653b3" providerId="LiveId" clId="{8B6F8854-E8FC-46FF-B6CE-25A5B9F27557}" dt="2024-03-30T18:27:13.231" v="5758" actId="20577"/>
        <pc:sldMkLst>
          <pc:docMk/>
          <pc:sldMk cId="1725058770" sldId="325"/>
        </pc:sldMkLst>
        <pc:spChg chg="mod">
          <ac:chgData name="barrett caywood" userId="07ea63ffe15653b3" providerId="LiveId" clId="{8B6F8854-E8FC-46FF-B6CE-25A5B9F27557}" dt="2024-03-30T18:24:04.169" v="5644" actId="1076"/>
          <ac:spMkLst>
            <pc:docMk/>
            <pc:sldMk cId="1725058770" sldId="325"/>
            <ac:spMk id="2" creationId="{ACDBBC5E-F16E-D432-3739-C69F3EA7DAA6}"/>
          </ac:spMkLst>
        </pc:spChg>
        <pc:spChg chg="mod">
          <ac:chgData name="barrett caywood" userId="07ea63ffe15653b3" providerId="LiveId" clId="{8B6F8854-E8FC-46FF-B6CE-25A5B9F27557}" dt="2024-03-30T18:27:13.231" v="5758" actId="20577"/>
          <ac:spMkLst>
            <pc:docMk/>
            <pc:sldMk cId="1725058770" sldId="325"/>
            <ac:spMk id="3" creationId="{B52330C9-5C1D-324A-0D15-A3575A2FB82C}"/>
          </ac:spMkLst>
        </pc:spChg>
        <pc:picChg chg="add mod">
          <ac:chgData name="barrett caywood" userId="07ea63ffe15653b3" providerId="LiveId" clId="{8B6F8854-E8FC-46FF-B6CE-25A5B9F27557}" dt="2024-03-29T18:50:24.761" v="3348" actId="1076"/>
          <ac:picMkLst>
            <pc:docMk/>
            <pc:sldMk cId="1725058770" sldId="325"/>
            <ac:picMk id="5" creationId="{510DA69A-2471-5F52-5986-294B1249D477}"/>
          </ac:picMkLst>
        </pc:picChg>
      </pc:sldChg>
      <pc:sldChg chg="addSp delSp modSp add mod">
        <pc:chgData name="barrett caywood" userId="07ea63ffe15653b3" providerId="LiveId" clId="{8B6F8854-E8FC-46FF-B6CE-25A5B9F27557}" dt="2024-03-30T18:31:14.020" v="5843" actId="21"/>
        <pc:sldMkLst>
          <pc:docMk/>
          <pc:sldMk cId="2625359796" sldId="326"/>
        </pc:sldMkLst>
        <pc:spChg chg="mod">
          <ac:chgData name="barrett caywood" userId="07ea63ffe15653b3" providerId="LiveId" clId="{8B6F8854-E8FC-46FF-B6CE-25A5B9F27557}" dt="2024-03-30T18:31:14.020" v="5843" actId="21"/>
          <ac:spMkLst>
            <pc:docMk/>
            <pc:sldMk cId="2625359796" sldId="326"/>
            <ac:spMk id="3" creationId="{B52330C9-5C1D-324A-0D15-A3575A2FB82C}"/>
          </ac:spMkLst>
        </pc:spChg>
        <pc:picChg chg="del">
          <ac:chgData name="barrett caywood" userId="07ea63ffe15653b3" providerId="LiveId" clId="{8B6F8854-E8FC-46FF-B6CE-25A5B9F27557}" dt="2024-03-29T18:51:17.862" v="3373" actId="478"/>
          <ac:picMkLst>
            <pc:docMk/>
            <pc:sldMk cId="2625359796" sldId="326"/>
            <ac:picMk id="5" creationId="{510DA69A-2471-5F52-5986-294B1249D477}"/>
          </ac:picMkLst>
        </pc:picChg>
        <pc:picChg chg="add mod">
          <ac:chgData name="barrett caywood" userId="07ea63ffe15653b3" providerId="LiveId" clId="{8B6F8854-E8FC-46FF-B6CE-25A5B9F27557}" dt="2024-03-29T18:51:21.443" v="3374" actId="1076"/>
          <ac:picMkLst>
            <pc:docMk/>
            <pc:sldMk cId="2625359796" sldId="326"/>
            <ac:picMk id="6" creationId="{6EEB8957-CCD4-C75F-34D7-785D2F2DEE15}"/>
          </ac:picMkLst>
        </pc:picChg>
      </pc:sldChg>
      <pc:sldChg chg="addSp delSp modSp add mod">
        <pc:chgData name="barrett caywood" userId="07ea63ffe15653b3" providerId="LiveId" clId="{8B6F8854-E8FC-46FF-B6CE-25A5B9F27557}" dt="2024-03-30T18:33:08.774" v="6088" actId="20577"/>
        <pc:sldMkLst>
          <pc:docMk/>
          <pc:sldMk cId="1628467973" sldId="327"/>
        </pc:sldMkLst>
        <pc:spChg chg="mod">
          <ac:chgData name="barrett caywood" userId="07ea63ffe15653b3" providerId="LiveId" clId="{8B6F8854-E8FC-46FF-B6CE-25A5B9F27557}" dt="2024-03-30T18:33:08.774" v="6088" actId="20577"/>
          <ac:spMkLst>
            <pc:docMk/>
            <pc:sldMk cId="1628467973" sldId="327"/>
            <ac:spMk id="3" creationId="{B52330C9-5C1D-324A-0D15-A3575A2FB82C}"/>
          </ac:spMkLst>
        </pc:spChg>
        <pc:picChg chg="add mod">
          <ac:chgData name="barrett caywood" userId="07ea63ffe15653b3" providerId="LiveId" clId="{8B6F8854-E8FC-46FF-B6CE-25A5B9F27557}" dt="2024-03-29T18:52:13.863" v="3378" actId="1076"/>
          <ac:picMkLst>
            <pc:docMk/>
            <pc:sldMk cId="1628467973" sldId="327"/>
            <ac:picMk id="5" creationId="{AB878A51-21F5-E987-3E10-38AFB74A06F4}"/>
          </ac:picMkLst>
        </pc:picChg>
        <pc:picChg chg="del">
          <ac:chgData name="barrett caywood" userId="07ea63ffe15653b3" providerId="LiveId" clId="{8B6F8854-E8FC-46FF-B6CE-25A5B9F27557}" dt="2024-03-29T18:52:10.519" v="3377" actId="478"/>
          <ac:picMkLst>
            <pc:docMk/>
            <pc:sldMk cId="1628467973" sldId="327"/>
            <ac:picMk id="6" creationId="{6EEB8957-CCD4-C75F-34D7-785D2F2DEE15}"/>
          </ac:picMkLst>
        </pc:picChg>
      </pc:sldChg>
      <pc:sldChg chg="addSp delSp modSp add mod">
        <pc:chgData name="barrett caywood" userId="07ea63ffe15653b3" providerId="LiveId" clId="{8B6F8854-E8FC-46FF-B6CE-25A5B9F27557}" dt="2024-03-30T18:35:22.520" v="6134" actId="20577"/>
        <pc:sldMkLst>
          <pc:docMk/>
          <pc:sldMk cId="98737172" sldId="328"/>
        </pc:sldMkLst>
        <pc:spChg chg="mod">
          <ac:chgData name="barrett caywood" userId="07ea63ffe15653b3" providerId="LiveId" clId="{8B6F8854-E8FC-46FF-B6CE-25A5B9F27557}" dt="2024-03-30T18:33:34.164" v="6091" actId="1076"/>
          <ac:spMkLst>
            <pc:docMk/>
            <pc:sldMk cId="98737172" sldId="328"/>
            <ac:spMk id="2" creationId="{ACDBBC5E-F16E-D432-3739-C69F3EA7DAA6}"/>
          </ac:spMkLst>
        </pc:spChg>
        <pc:spChg chg="mod">
          <ac:chgData name="barrett caywood" userId="07ea63ffe15653b3" providerId="LiveId" clId="{8B6F8854-E8FC-46FF-B6CE-25A5B9F27557}" dt="2024-03-30T18:35:22.520" v="6134" actId="20577"/>
          <ac:spMkLst>
            <pc:docMk/>
            <pc:sldMk cId="98737172" sldId="328"/>
            <ac:spMk id="3" creationId="{B52330C9-5C1D-324A-0D15-A3575A2FB82C}"/>
          </ac:spMkLst>
        </pc:spChg>
        <pc:picChg chg="del">
          <ac:chgData name="barrett caywood" userId="07ea63ffe15653b3" providerId="LiveId" clId="{8B6F8854-E8FC-46FF-B6CE-25A5B9F27557}" dt="2024-03-29T18:53:07.409" v="3381" actId="478"/>
          <ac:picMkLst>
            <pc:docMk/>
            <pc:sldMk cId="98737172" sldId="328"/>
            <ac:picMk id="5" creationId="{AB878A51-21F5-E987-3E10-38AFB74A06F4}"/>
          </ac:picMkLst>
        </pc:picChg>
        <pc:picChg chg="add mod">
          <ac:chgData name="barrett caywood" userId="07ea63ffe15653b3" providerId="LiveId" clId="{8B6F8854-E8FC-46FF-B6CE-25A5B9F27557}" dt="2024-03-29T18:54:02.080" v="3388" actId="1076"/>
          <ac:picMkLst>
            <pc:docMk/>
            <pc:sldMk cId="98737172" sldId="328"/>
            <ac:picMk id="6" creationId="{BDEB1C1B-316D-09AF-17A3-1C05B190A3F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3/30/2024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3/30/2024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3/30/2024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3/30/2024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3/30/2024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49186" y="77919"/>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Barrett’s Project Portfolio</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32500" lnSpcReduction="20000"/>
          </a:bodyPr>
          <a:lstStyle/>
          <a:p>
            <a:pPr algn="l">
              <a:spcAft>
                <a:spcPts val="600"/>
              </a:spcAft>
            </a:pPr>
            <a:r>
              <a:rPr lang="en-US" sz="3600" cap="all" dirty="0">
                <a:solidFill>
                  <a:srgbClr val="FFFFFF"/>
                </a:solidFill>
                <a:latin typeface="+mj-lt"/>
                <a:ea typeface="+mj-ea"/>
                <a:cs typeface="+mj-cs"/>
              </a:rPr>
              <a:t>Author: Barrett Caywood</a:t>
            </a:r>
          </a:p>
          <a:p>
            <a:pPr algn="l">
              <a:spcAft>
                <a:spcPts val="600"/>
              </a:spcAft>
            </a:pPr>
            <a:r>
              <a:rPr lang="en-US" sz="3600" cap="all" dirty="0">
                <a:solidFill>
                  <a:srgbClr val="FFFFFF"/>
                </a:solidFill>
                <a:latin typeface="+mj-lt"/>
                <a:ea typeface="+mj-ea"/>
                <a:cs typeface="+mj-cs"/>
              </a:rPr>
              <a:t>Date</a:t>
            </a:r>
            <a:r>
              <a:rPr lang="en-US" sz="3600" b="1" cap="all" dirty="0">
                <a:solidFill>
                  <a:srgbClr val="FFFFFF"/>
                </a:solidFill>
                <a:latin typeface="+mj-lt"/>
                <a:ea typeface="+mj-ea"/>
                <a:cs typeface="+mj-cs"/>
              </a:rPr>
              <a:t>: </a:t>
            </a:r>
            <a:r>
              <a:rPr lang="en-US" sz="3600" cap="all" dirty="0">
                <a:solidFill>
                  <a:srgbClr val="FFFFFF"/>
                </a:solidFill>
                <a:latin typeface="+mj-lt"/>
                <a:ea typeface="+mj-ea"/>
                <a:cs typeface="+mj-cs"/>
              </a:rPr>
              <a:t>4-1-24</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0E01-80DB-2091-6C68-CFC358196561}"/>
              </a:ext>
            </a:extLst>
          </p:cNvPr>
          <p:cNvSpPr>
            <a:spLocks noGrp="1"/>
          </p:cNvSpPr>
          <p:nvPr>
            <p:ph type="title"/>
          </p:nvPr>
        </p:nvSpPr>
        <p:spPr/>
        <p:txBody>
          <a:bodyPr/>
          <a:lstStyle/>
          <a:p>
            <a:r>
              <a:rPr lang="en-US" dirty="0"/>
              <a:t>Database Information</a:t>
            </a:r>
          </a:p>
        </p:txBody>
      </p:sp>
      <p:sp>
        <p:nvSpPr>
          <p:cNvPr id="3" name="Content Placeholder 2">
            <a:extLst>
              <a:ext uri="{FF2B5EF4-FFF2-40B4-BE49-F238E27FC236}">
                <a16:creationId xmlns:a16="http://schemas.microsoft.com/office/drawing/2014/main" id="{ECB3BAC6-9458-AE27-0D26-2BBF6E7F1BD1}"/>
              </a:ext>
            </a:extLst>
          </p:cNvPr>
          <p:cNvSpPr>
            <a:spLocks noGrp="1"/>
          </p:cNvSpPr>
          <p:nvPr>
            <p:ph idx="1"/>
          </p:nvPr>
        </p:nvSpPr>
        <p:spPr/>
        <p:txBody>
          <a:bodyPr>
            <a:normAutofit fontScale="92500" lnSpcReduction="10000"/>
          </a:bodyPr>
          <a:lstStyle/>
          <a:p>
            <a:pPr marL="0" indent="0">
              <a:buNone/>
            </a:pPr>
            <a:r>
              <a:rPr lang="en-US" sz="1600" b="1" dirty="0"/>
              <a:t>Description</a:t>
            </a:r>
            <a:r>
              <a:rPr lang="en-US" sz="1600" b="1" dirty="0">
                <a:solidFill>
                  <a:schemeClr val="tx1"/>
                </a:solidFill>
              </a:rPr>
              <a:t>:</a:t>
            </a:r>
            <a:r>
              <a:rPr lang="en-US" b="1" dirty="0">
                <a:solidFill>
                  <a:schemeClr val="tx1"/>
                </a:solidFill>
              </a:rPr>
              <a:t> </a:t>
            </a:r>
          </a:p>
          <a:p>
            <a:pPr marL="0" indent="0">
              <a:buNone/>
            </a:pPr>
            <a:r>
              <a:rPr lang="en-US" sz="1600" dirty="0"/>
              <a:t>	The database used on my website serves as a crucial component for managing user authentication and storing user-related information. It stores user credentials securely for login purposes, ensuring that only authenticated users can access certain pages. The database also contains user-specific data, such as contact information and roles, which is utilized to personalize the user experience and provide tailored content. </a:t>
            </a:r>
          </a:p>
          <a:p>
            <a:pPr marL="0" indent="0">
              <a:buNone/>
            </a:pPr>
            <a:endParaRPr lang="en-US" b="1" dirty="0"/>
          </a:p>
          <a:p>
            <a:pPr marL="0" indent="0">
              <a:buNone/>
            </a:pPr>
            <a:r>
              <a:rPr lang="en-US" sz="1600" b="1" dirty="0"/>
              <a:t>Key Points:</a:t>
            </a:r>
          </a:p>
          <a:p>
            <a:pPr>
              <a:buFont typeface="Wingdings" panose="05000000000000000000" pitchFamily="2" charset="2"/>
              <a:buChar char="§"/>
            </a:pPr>
            <a:r>
              <a:rPr lang="en-US" sz="1600" dirty="0"/>
              <a:t>The database manages user roles (e.g., admin, regular user) to control access to certain parts of the website and enforce security measures</a:t>
            </a:r>
          </a:p>
          <a:p>
            <a:pPr>
              <a:buFont typeface="Wingdings" panose="05000000000000000000" pitchFamily="2" charset="2"/>
              <a:buChar char="§"/>
            </a:pPr>
            <a:r>
              <a:rPr lang="en-US" sz="1600" dirty="0"/>
              <a:t>It is designed to be scalable, capable of handling a growing number of users and data as the website expands</a:t>
            </a:r>
          </a:p>
          <a:p>
            <a:pPr>
              <a:buFont typeface="Wingdings" panose="05000000000000000000" pitchFamily="2" charset="2"/>
              <a:buChar char="§"/>
            </a:pPr>
            <a:r>
              <a:rPr lang="en-US" sz="1600" dirty="0"/>
              <a:t>The database ensures the integrity and security of user data through encryption, access control, and other security measures to protect user privacy</a:t>
            </a:r>
          </a:p>
        </p:txBody>
      </p:sp>
    </p:spTree>
    <p:extLst>
      <p:ext uri="{BB962C8B-B14F-4D97-AF65-F5344CB8AC3E}">
        <p14:creationId xmlns:p14="http://schemas.microsoft.com/office/powerpoint/2010/main" val="336047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795D-19DD-A587-EEB9-1BDB791EBBF3}"/>
              </a:ext>
            </a:extLst>
          </p:cNvPr>
          <p:cNvSpPr>
            <a:spLocks noGrp="1"/>
          </p:cNvSpPr>
          <p:nvPr>
            <p:ph type="title"/>
          </p:nvPr>
        </p:nvSpPr>
        <p:spPr/>
        <p:txBody>
          <a:bodyPr/>
          <a:lstStyle/>
          <a:p>
            <a:r>
              <a:rPr lang="en-US" dirty="0"/>
              <a:t>Database </a:t>
            </a:r>
          </a:p>
        </p:txBody>
      </p:sp>
      <p:pic>
        <p:nvPicPr>
          <p:cNvPr id="5" name="Content Placeholder 4">
            <a:extLst>
              <a:ext uri="{FF2B5EF4-FFF2-40B4-BE49-F238E27FC236}">
                <a16:creationId xmlns:a16="http://schemas.microsoft.com/office/drawing/2014/main" id="{6BC90BA4-077D-0334-18BB-E9AE3706124C}"/>
              </a:ext>
            </a:extLst>
          </p:cNvPr>
          <p:cNvPicPr>
            <a:picLocks noGrp="1" noChangeAspect="1"/>
          </p:cNvPicPr>
          <p:nvPr>
            <p:ph idx="1"/>
          </p:nvPr>
        </p:nvPicPr>
        <p:blipFill>
          <a:blip r:embed="rId2"/>
          <a:stretch>
            <a:fillRect/>
          </a:stretch>
        </p:blipFill>
        <p:spPr>
          <a:xfrm>
            <a:off x="4783666" y="749189"/>
            <a:ext cx="6036734" cy="2067700"/>
          </a:xfrm>
        </p:spPr>
      </p:pic>
      <p:pic>
        <p:nvPicPr>
          <p:cNvPr id="7" name="Picture 6">
            <a:extLst>
              <a:ext uri="{FF2B5EF4-FFF2-40B4-BE49-F238E27FC236}">
                <a16:creationId xmlns:a16="http://schemas.microsoft.com/office/drawing/2014/main" id="{F2FFD981-F279-C866-D57E-2082419B0CE6}"/>
              </a:ext>
            </a:extLst>
          </p:cNvPr>
          <p:cNvPicPr>
            <a:picLocks noChangeAspect="1"/>
          </p:cNvPicPr>
          <p:nvPr/>
        </p:nvPicPr>
        <p:blipFill>
          <a:blip r:embed="rId3"/>
          <a:stretch>
            <a:fillRect/>
          </a:stretch>
        </p:blipFill>
        <p:spPr>
          <a:xfrm>
            <a:off x="811511" y="3320767"/>
            <a:ext cx="11278889" cy="2175933"/>
          </a:xfrm>
          <a:prstGeom prst="rect">
            <a:avLst/>
          </a:prstGeom>
        </p:spPr>
      </p:pic>
    </p:spTree>
    <p:extLst>
      <p:ext uri="{BB962C8B-B14F-4D97-AF65-F5344CB8AC3E}">
        <p14:creationId xmlns:p14="http://schemas.microsoft.com/office/powerpoint/2010/main" val="2111392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9C17-650A-FFD8-39B8-5A8F66546133}"/>
              </a:ext>
            </a:extLst>
          </p:cNvPr>
          <p:cNvSpPr>
            <a:spLocks noGrp="1"/>
          </p:cNvSpPr>
          <p:nvPr>
            <p:ph type="ctrTitle"/>
          </p:nvPr>
        </p:nvSpPr>
        <p:spPr/>
        <p:txBody>
          <a:bodyPr/>
          <a:lstStyle/>
          <a:p>
            <a:r>
              <a:rPr lang="en-US" dirty="0"/>
              <a:t>Phptest.php</a:t>
            </a:r>
          </a:p>
        </p:txBody>
      </p:sp>
    </p:spTree>
    <p:extLst>
      <p:ext uri="{BB962C8B-B14F-4D97-AF65-F5344CB8AC3E}">
        <p14:creationId xmlns:p14="http://schemas.microsoft.com/office/powerpoint/2010/main" val="609683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Phptest.php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3695700"/>
          </a:xfrm>
        </p:spPr>
        <p:txBody>
          <a:bodyPr>
            <a:normAutofit/>
          </a:bodyPr>
          <a:lstStyle/>
          <a:p>
            <a:pPr marL="0" indent="0">
              <a:buNone/>
            </a:pPr>
            <a:r>
              <a:rPr lang="en-US" sz="1600" b="1" dirty="0"/>
              <a:t>Description</a:t>
            </a:r>
            <a:r>
              <a:rPr lang="en-US" sz="1600" b="1" dirty="0">
                <a:solidFill>
                  <a:schemeClr val="tx1"/>
                </a:solidFill>
              </a:rPr>
              <a:t>: </a:t>
            </a:r>
          </a:p>
          <a:p>
            <a:pPr marL="0" indent="0">
              <a:buNone/>
            </a:pPr>
            <a:r>
              <a:rPr lang="en-US" sz="1600" b="1" dirty="0">
                <a:solidFill>
                  <a:schemeClr val="tx1"/>
                </a:solidFill>
              </a:rPr>
              <a:t>	</a:t>
            </a:r>
            <a:r>
              <a:rPr lang="en-US" sz="1500" dirty="0"/>
              <a:t>This page contains the phpinfo() function, which outputs a comprehensive overview of the PHP environment on the server where the script is executed. This includes information such as PHP version, configuration settings, modules, and more. It's primarily used for debugging and troubleshooting purposes, providing developers with detailed insights into the PHP configuration and environment.</a:t>
            </a:r>
          </a:p>
          <a:p>
            <a:pPr marL="0" indent="0">
              <a:buNone/>
            </a:pPr>
            <a:endParaRPr lang="en-US" sz="1600" b="1" dirty="0"/>
          </a:p>
          <a:p>
            <a:pPr marL="0" indent="0">
              <a:buNone/>
            </a:pPr>
            <a:r>
              <a:rPr lang="en-US" sz="1600" b="1" dirty="0"/>
              <a:t>Key Points:</a:t>
            </a:r>
            <a:endParaRPr lang="en-US" sz="1500" dirty="0"/>
          </a:p>
          <a:p>
            <a:pPr>
              <a:buFont typeface="Wingdings" panose="05000000000000000000" pitchFamily="2" charset="2"/>
              <a:buChar char="§"/>
            </a:pPr>
            <a:r>
              <a:rPr lang="en-US" sz="1500" dirty="0"/>
              <a:t>This page is not accessible to the public, as it can expose sensitive server information.</a:t>
            </a:r>
          </a:p>
        </p:txBody>
      </p:sp>
    </p:spTree>
    <p:extLst>
      <p:ext uri="{BB962C8B-B14F-4D97-AF65-F5344CB8AC3E}">
        <p14:creationId xmlns:p14="http://schemas.microsoft.com/office/powerpoint/2010/main" val="3356452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930E4-7CB9-9693-7FC7-54ED1B127A7E}"/>
              </a:ext>
            </a:extLst>
          </p:cNvPr>
          <p:cNvSpPr>
            <a:spLocks noGrp="1"/>
          </p:cNvSpPr>
          <p:nvPr>
            <p:ph type="title"/>
          </p:nvPr>
        </p:nvSpPr>
        <p:spPr>
          <a:xfrm>
            <a:off x="1371600" y="685800"/>
            <a:ext cx="3282695" cy="1485900"/>
          </a:xfrm>
        </p:spPr>
        <p:txBody>
          <a:bodyPr>
            <a:normAutofit/>
          </a:bodyPr>
          <a:lstStyle/>
          <a:p>
            <a:r>
              <a:rPr lang="en-US" dirty="0"/>
              <a:t>Phptest.php Code</a:t>
            </a:r>
          </a:p>
        </p:txBody>
      </p:sp>
      <p:sp>
        <p:nvSpPr>
          <p:cNvPr id="7" name="Content Placeholder 18">
            <a:extLst>
              <a:ext uri="{FF2B5EF4-FFF2-40B4-BE49-F238E27FC236}">
                <a16:creationId xmlns:a16="http://schemas.microsoft.com/office/drawing/2014/main" id="{EC91EF4A-3DD0-452C-219A-B3313910DEB8}"/>
              </a:ext>
            </a:extLst>
          </p:cNvPr>
          <p:cNvSpPr>
            <a:spLocks noGrp="1"/>
          </p:cNvSpPr>
          <p:nvPr>
            <p:ph idx="1"/>
          </p:nvPr>
        </p:nvSpPr>
        <p:spPr>
          <a:xfrm>
            <a:off x="1371600" y="2459016"/>
            <a:ext cx="3282694" cy="3581400"/>
          </a:xfrm>
        </p:spPr>
        <p:txBody>
          <a:bodyPr>
            <a:normAutofit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a:buFont typeface="Wingdings" panose="05000000000000000000" pitchFamily="2" charset="2"/>
              <a:buChar char="§"/>
            </a:pPr>
            <a:r>
              <a:rPr lang="en-US" sz="1500" dirty="0"/>
              <a:t>This makes sure that only administrators can view this page</a:t>
            </a:r>
          </a:p>
          <a:p>
            <a:pPr>
              <a:buFont typeface="Wingdings" panose="05000000000000000000" pitchFamily="2" charset="2"/>
              <a:buChar char="§"/>
            </a:pPr>
            <a:r>
              <a:rPr lang="en-US" sz="1500" dirty="0"/>
              <a:t>Anyone else who tries to access this page will be redirected to the login page</a:t>
            </a:r>
          </a:p>
          <a:p>
            <a:pPr>
              <a:buFont typeface="Wingdings" panose="05000000000000000000" pitchFamily="2" charset="2"/>
              <a:buChar char="§"/>
            </a:pPr>
            <a:r>
              <a:rPr lang="en-US" sz="1500" dirty="0"/>
              <a:t>This is what makes the request for the info page</a:t>
            </a:r>
          </a:p>
          <a:p>
            <a:pPr marL="0" indent="0">
              <a:buNone/>
            </a:pPr>
            <a:endParaRPr lang="en-US" sz="1500" dirty="0"/>
          </a:p>
          <a:p>
            <a:pPr>
              <a:buFont typeface="Wingdings" panose="05000000000000000000" pitchFamily="2" charset="2"/>
              <a:buChar char="§"/>
            </a:pPr>
            <a:endParaRPr lang="en-US" sz="1500" dirty="0"/>
          </a:p>
        </p:txBody>
      </p:sp>
      <p:pic>
        <p:nvPicPr>
          <p:cNvPr id="6" name="Picture 5">
            <a:extLst>
              <a:ext uri="{FF2B5EF4-FFF2-40B4-BE49-F238E27FC236}">
                <a16:creationId xmlns:a16="http://schemas.microsoft.com/office/drawing/2014/main" id="{9B4C8ECD-FB5C-B6F7-DF27-5BB0EC86D194}"/>
              </a:ext>
            </a:extLst>
          </p:cNvPr>
          <p:cNvPicPr>
            <a:picLocks noChangeAspect="1"/>
          </p:cNvPicPr>
          <p:nvPr/>
        </p:nvPicPr>
        <p:blipFill>
          <a:blip r:embed="rId2"/>
          <a:stretch>
            <a:fillRect/>
          </a:stretch>
        </p:blipFill>
        <p:spPr>
          <a:xfrm>
            <a:off x="6820276" y="81663"/>
            <a:ext cx="3434723" cy="3995037"/>
          </a:xfrm>
          <a:prstGeom prst="rect">
            <a:avLst/>
          </a:prstGeom>
        </p:spPr>
      </p:pic>
      <p:pic>
        <p:nvPicPr>
          <p:cNvPr id="9" name="Picture 8">
            <a:extLst>
              <a:ext uri="{FF2B5EF4-FFF2-40B4-BE49-F238E27FC236}">
                <a16:creationId xmlns:a16="http://schemas.microsoft.com/office/drawing/2014/main" id="{9EB88A55-00F5-CBAA-7B38-6AD2EB6D585F}"/>
              </a:ext>
            </a:extLst>
          </p:cNvPr>
          <p:cNvPicPr>
            <a:picLocks noChangeAspect="1"/>
          </p:cNvPicPr>
          <p:nvPr/>
        </p:nvPicPr>
        <p:blipFill>
          <a:blip r:embed="rId3"/>
          <a:stretch>
            <a:fillRect/>
          </a:stretch>
        </p:blipFill>
        <p:spPr>
          <a:xfrm>
            <a:off x="5184369" y="4249716"/>
            <a:ext cx="6706536" cy="1752845"/>
          </a:xfrm>
          <a:prstGeom prst="rect">
            <a:avLst/>
          </a:prstGeom>
        </p:spPr>
      </p:pic>
      <p:sp>
        <p:nvSpPr>
          <p:cNvPr id="10" name="TextBox 9">
            <a:extLst>
              <a:ext uri="{FF2B5EF4-FFF2-40B4-BE49-F238E27FC236}">
                <a16:creationId xmlns:a16="http://schemas.microsoft.com/office/drawing/2014/main" id="{894CF875-84A3-301F-F6F5-4FEA62CC2D98}"/>
              </a:ext>
            </a:extLst>
          </p:cNvPr>
          <p:cNvSpPr txBox="1"/>
          <p:nvPr/>
        </p:nvSpPr>
        <p:spPr>
          <a:xfrm>
            <a:off x="3661807" y="2459016"/>
            <a:ext cx="3045124" cy="553998"/>
          </a:xfrm>
          <a:prstGeom prst="rect">
            <a:avLst/>
          </a:prstGeom>
          <a:noFill/>
        </p:spPr>
        <p:txBody>
          <a:bodyPr wrap="square" rtlCol="0">
            <a:spAutoFit/>
          </a:bodyPr>
          <a:lstStyle/>
          <a:p>
            <a:r>
              <a:rPr lang="en-US" sz="1500" dirty="0">
                <a:solidFill>
                  <a:schemeClr val="tx2"/>
                </a:solidFill>
              </a:rPr>
              <a:t>This is one of the many pages included with the phpinfo() function</a:t>
            </a:r>
          </a:p>
        </p:txBody>
      </p:sp>
      <p:sp>
        <p:nvSpPr>
          <p:cNvPr id="11" name="Arrow: Bent 10">
            <a:extLst>
              <a:ext uri="{FF2B5EF4-FFF2-40B4-BE49-F238E27FC236}">
                <a16:creationId xmlns:a16="http://schemas.microsoft.com/office/drawing/2014/main" id="{E6679BB3-FE3F-9F93-61F7-B6B16A1CDE35}"/>
              </a:ext>
            </a:extLst>
          </p:cNvPr>
          <p:cNvSpPr/>
          <p:nvPr/>
        </p:nvSpPr>
        <p:spPr>
          <a:xfrm>
            <a:off x="4767640" y="1807449"/>
            <a:ext cx="1757899" cy="543464"/>
          </a:xfrm>
          <a:prstGeom prst="ben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1158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9C17-650A-FFD8-39B8-5A8F66546133}"/>
              </a:ext>
            </a:extLst>
          </p:cNvPr>
          <p:cNvSpPr>
            <a:spLocks noGrp="1"/>
          </p:cNvSpPr>
          <p:nvPr>
            <p:ph type="ctrTitle"/>
          </p:nvPr>
        </p:nvSpPr>
        <p:spPr/>
        <p:txBody>
          <a:bodyPr/>
          <a:lstStyle/>
          <a:p>
            <a:r>
              <a:rPr lang="en-US" dirty="0"/>
              <a:t>Connect.php</a:t>
            </a:r>
          </a:p>
        </p:txBody>
      </p:sp>
    </p:spTree>
    <p:extLst>
      <p:ext uri="{BB962C8B-B14F-4D97-AF65-F5344CB8AC3E}">
        <p14:creationId xmlns:p14="http://schemas.microsoft.com/office/powerpoint/2010/main" val="2369191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Connect.php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3695700"/>
          </a:xfrm>
        </p:spPr>
        <p:txBody>
          <a:bodyPr>
            <a:normAutofit lnSpcReduction="10000"/>
          </a:bodyPr>
          <a:lstStyle/>
          <a:p>
            <a:pPr marL="0" indent="0">
              <a:buNone/>
            </a:pPr>
            <a:r>
              <a:rPr lang="en-US" sz="1600" b="1" dirty="0"/>
              <a:t>Description</a:t>
            </a:r>
            <a:r>
              <a:rPr lang="en-US" sz="1600" b="1" dirty="0">
                <a:solidFill>
                  <a:schemeClr val="tx1"/>
                </a:solidFill>
              </a:rPr>
              <a:t>:</a:t>
            </a:r>
            <a:endParaRPr lang="en-US" sz="1500" dirty="0"/>
          </a:p>
          <a:p>
            <a:pPr marL="0" indent="0">
              <a:buNone/>
            </a:pPr>
            <a:r>
              <a:rPr lang="en-US" sz="1500" dirty="0"/>
              <a:t>	</a:t>
            </a:r>
            <a:r>
              <a:rPr lang="en-US" sz="1600" dirty="0"/>
              <a:t>This PHP script establishes a connection to the MySQL database named 'users' on the same server. The purpose of this page is to connect to the database to perform various operations such as retrieving user information, updating user details, or inserting new user data. </a:t>
            </a:r>
          </a:p>
          <a:p>
            <a:pPr marL="0" indent="0">
              <a:buNone/>
            </a:pPr>
            <a:r>
              <a:rPr lang="en-US" sz="1600" dirty="0"/>
              <a:t>	</a:t>
            </a:r>
          </a:p>
          <a:p>
            <a:pPr marL="0" indent="0">
              <a:buNone/>
            </a:pPr>
            <a:r>
              <a:rPr lang="en-US" sz="1600" b="1" dirty="0"/>
              <a:t>Key Points:</a:t>
            </a:r>
          </a:p>
          <a:p>
            <a:pPr>
              <a:buFont typeface="Wingdings" panose="05000000000000000000" pitchFamily="2" charset="2"/>
              <a:buChar char="§"/>
            </a:pPr>
            <a:r>
              <a:rPr lang="en-US" sz="1600" dirty="0"/>
              <a:t>This webpage uses PHP Data Objects to connect to the MySQL database, which provides a secure and efficient way to interact with databases in PHP</a:t>
            </a:r>
          </a:p>
          <a:p>
            <a:pPr>
              <a:buFont typeface="Wingdings" panose="05000000000000000000" pitchFamily="2" charset="2"/>
              <a:buChar char="§"/>
            </a:pPr>
            <a:r>
              <a:rPr lang="en-US" sz="1600" dirty="0"/>
              <a:t>The $options array is used to set attributes for error handling, default fetch mode, and emulation of prepared statements</a:t>
            </a:r>
          </a:p>
          <a:p>
            <a:pPr>
              <a:buFont typeface="Wingdings" panose="05000000000000000000" pitchFamily="2" charset="2"/>
              <a:buChar char="§"/>
            </a:pPr>
            <a:r>
              <a:rPr lang="en-US" sz="1600" dirty="0"/>
              <a:t>The try-catch block is used to handle any exceptions that may occur during the database connection process, ensuring that errors are caught and properly managed</a:t>
            </a:r>
          </a:p>
          <a:p>
            <a:pPr marL="0" indent="0">
              <a:buNone/>
            </a:pPr>
            <a:endParaRPr lang="en-US" sz="16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Tree>
    <p:extLst>
      <p:ext uri="{BB962C8B-B14F-4D97-AF65-F5344CB8AC3E}">
        <p14:creationId xmlns:p14="http://schemas.microsoft.com/office/powerpoint/2010/main" val="53109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BEDA-B233-EF5B-48C1-4C989CD1A326}"/>
              </a:ext>
            </a:extLst>
          </p:cNvPr>
          <p:cNvSpPr>
            <a:spLocks noGrp="1"/>
          </p:cNvSpPr>
          <p:nvPr>
            <p:ph type="title"/>
          </p:nvPr>
        </p:nvSpPr>
        <p:spPr/>
        <p:txBody>
          <a:bodyPr/>
          <a:lstStyle/>
          <a:p>
            <a:r>
              <a:rPr lang="en-US" dirty="0"/>
              <a:t>Connect.php Code</a:t>
            </a:r>
          </a:p>
        </p:txBody>
      </p:sp>
      <p:pic>
        <p:nvPicPr>
          <p:cNvPr id="4" name="Content Placeholder 3">
            <a:extLst>
              <a:ext uri="{FF2B5EF4-FFF2-40B4-BE49-F238E27FC236}">
                <a16:creationId xmlns:a16="http://schemas.microsoft.com/office/drawing/2014/main" id="{7A0B3F1E-1E5D-69CB-9DE8-28AEB93C977D}"/>
              </a:ext>
            </a:extLst>
          </p:cNvPr>
          <p:cNvPicPr>
            <a:picLocks noGrp="1" noChangeAspect="1"/>
          </p:cNvPicPr>
          <p:nvPr>
            <p:ph idx="1"/>
          </p:nvPr>
        </p:nvPicPr>
        <p:blipFill>
          <a:blip r:embed="rId2"/>
          <a:stretch>
            <a:fillRect/>
          </a:stretch>
        </p:blipFill>
        <p:spPr>
          <a:xfrm>
            <a:off x="6172199" y="1779888"/>
            <a:ext cx="6018257" cy="3456345"/>
          </a:xfrm>
          <a:prstGeom prst="rect">
            <a:avLst/>
          </a:prstGeom>
        </p:spPr>
      </p:pic>
      <p:sp>
        <p:nvSpPr>
          <p:cNvPr id="5" name="TextBox 4">
            <a:extLst>
              <a:ext uri="{FF2B5EF4-FFF2-40B4-BE49-F238E27FC236}">
                <a16:creationId xmlns:a16="http://schemas.microsoft.com/office/drawing/2014/main" id="{E6C6BAF3-B02C-2A16-4C75-29E85C846E60}"/>
              </a:ext>
            </a:extLst>
          </p:cNvPr>
          <p:cNvSpPr txBox="1"/>
          <p:nvPr/>
        </p:nvSpPr>
        <p:spPr>
          <a:xfrm>
            <a:off x="940279" y="1699404"/>
            <a:ext cx="4804913" cy="3536829"/>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2D8F7C73-3057-61CC-A422-C6C32A2CC928}"/>
              </a:ext>
            </a:extLst>
          </p:cNvPr>
          <p:cNvSpPr txBox="1"/>
          <p:nvPr/>
        </p:nvSpPr>
        <p:spPr>
          <a:xfrm>
            <a:off x="1371600" y="1779888"/>
            <a:ext cx="4492206" cy="3970318"/>
          </a:xfrm>
          <a:prstGeom prst="rect">
            <a:avLst/>
          </a:prstGeom>
          <a:noFill/>
        </p:spPr>
        <p:txBody>
          <a:bodyPr wrap="square">
            <a:spAutoFit/>
          </a:bodyPr>
          <a:lstStyle/>
          <a:p>
            <a:pPr marL="285750" indent="-285750">
              <a:buFont typeface="Wingdings" panose="05000000000000000000" pitchFamily="2" charset="2"/>
              <a:buChar char="§"/>
            </a:pPr>
            <a:r>
              <a:rPr lang="en-US" dirty="0"/>
              <a:t>These variables store the server's name, database name, database username, and database password</a:t>
            </a:r>
          </a:p>
          <a:p>
            <a:endParaRPr lang="en-US" dirty="0"/>
          </a:p>
          <a:p>
            <a:pPr marL="285750" indent="-285750">
              <a:buFont typeface="Wingdings" panose="05000000000000000000" pitchFamily="2" charset="2"/>
              <a:buChar char="§"/>
            </a:pPr>
            <a:r>
              <a:rPr lang="en-US" dirty="0"/>
              <a:t>$dsn: This variable stores the Data Source Name for the database connection</a:t>
            </a:r>
          </a:p>
          <a:p>
            <a:endParaRPr lang="en-US" dirty="0"/>
          </a:p>
          <a:p>
            <a:pPr marL="285750" indent="-285750">
              <a:buFont typeface="Wingdings" panose="05000000000000000000" pitchFamily="2" charset="2"/>
              <a:buChar char="§"/>
            </a:pPr>
            <a:r>
              <a:rPr lang="en-US" dirty="0"/>
              <a:t>$options: This variable is an array that configures the PDO connection.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try: This block of code tries to create a new PDO instance with the specified options.</a:t>
            </a:r>
          </a:p>
        </p:txBody>
      </p:sp>
    </p:spTree>
    <p:extLst>
      <p:ext uri="{BB962C8B-B14F-4D97-AF65-F5344CB8AC3E}">
        <p14:creationId xmlns:p14="http://schemas.microsoft.com/office/powerpoint/2010/main" val="535381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49C5-522D-0DAD-8624-434740100F4D}"/>
              </a:ext>
            </a:extLst>
          </p:cNvPr>
          <p:cNvSpPr>
            <a:spLocks noGrp="1"/>
          </p:cNvSpPr>
          <p:nvPr>
            <p:ph type="ctrTitle"/>
          </p:nvPr>
        </p:nvSpPr>
        <p:spPr/>
        <p:txBody>
          <a:bodyPr/>
          <a:lstStyle/>
          <a:p>
            <a:r>
              <a:rPr lang="en-US" dirty="0"/>
              <a:t>Register.php</a:t>
            </a:r>
          </a:p>
        </p:txBody>
      </p:sp>
      <p:sp>
        <p:nvSpPr>
          <p:cNvPr id="3" name="Subtitle 2">
            <a:extLst>
              <a:ext uri="{FF2B5EF4-FFF2-40B4-BE49-F238E27FC236}">
                <a16:creationId xmlns:a16="http://schemas.microsoft.com/office/drawing/2014/main" id="{16026143-7EF6-699B-06DF-D94F0A0CAABA}"/>
              </a:ext>
            </a:extLst>
          </p:cNvPr>
          <p:cNvSpPr>
            <a:spLocks noGrp="1"/>
          </p:cNvSpPr>
          <p:nvPr>
            <p:ph type="subTitle" idx="1"/>
          </p:nvPr>
        </p:nvSpPr>
        <p:spPr/>
        <p:txBody>
          <a:bodyPr/>
          <a:lstStyle/>
          <a:p>
            <a:r>
              <a:rPr lang="en-US" dirty="0"/>
              <a:t>(Account Creation Web Page)</a:t>
            </a:r>
          </a:p>
        </p:txBody>
      </p:sp>
    </p:spTree>
    <p:extLst>
      <p:ext uri="{BB962C8B-B14F-4D97-AF65-F5344CB8AC3E}">
        <p14:creationId xmlns:p14="http://schemas.microsoft.com/office/powerpoint/2010/main" val="1099979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Register.php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3695700"/>
          </a:xfrm>
        </p:spPr>
        <p:txBody>
          <a:bodyPr>
            <a:normAutofit lnSpcReduction="10000"/>
          </a:bodyPr>
          <a:lstStyle/>
          <a:p>
            <a:pPr marL="0" indent="0">
              <a:buNone/>
            </a:pPr>
            <a:r>
              <a:rPr lang="en-US" sz="1600" b="1" dirty="0"/>
              <a:t>Description</a:t>
            </a:r>
            <a:r>
              <a:rPr lang="en-US" sz="1600" b="1" dirty="0">
                <a:solidFill>
                  <a:schemeClr val="tx1"/>
                </a:solidFill>
              </a:rPr>
              <a:t>:</a:t>
            </a:r>
            <a:endParaRPr lang="en-US" sz="1600" dirty="0"/>
          </a:p>
          <a:p>
            <a:pPr marL="0" indent="0">
              <a:buNone/>
            </a:pPr>
            <a:r>
              <a:rPr lang="en-US" sz="1600" dirty="0"/>
              <a:t>	This PHP script creates a user registration form and handles the insertion of new user data into a MySQL database. It includes client-side validation for the form fields and redirects the user to the login page upon successful registration.	</a:t>
            </a:r>
          </a:p>
          <a:p>
            <a:pPr marL="0" indent="0">
              <a:buNone/>
            </a:pPr>
            <a:endParaRPr lang="en-US" sz="1600" b="1" dirty="0"/>
          </a:p>
          <a:p>
            <a:pPr marL="0" indent="0">
              <a:buNone/>
            </a:pPr>
            <a:r>
              <a:rPr lang="en-US" sz="1600" b="1" dirty="0"/>
              <a:t>Key Points:</a:t>
            </a:r>
          </a:p>
          <a:p>
            <a:pPr algn="l">
              <a:buFont typeface="Arial" panose="020B0604020202020204" pitchFamily="34" charset="0"/>
              <a:buChar char="•"/>
            </a:pPr>
            <a:r>
              <a:rPr lang="en-US" sz="1600" dirty="0"/>
              <a:t>Uses PHP's PDO extension to connect to a MySQL database and insert user data securely</a:t>
            </a:r>
          </a:p>
          <a:p>
            <a:pPr algn="l">
              <a:buFont typeface="Arial" panose="020B0604020202020204" pitchFamily="34" charset="0"/>
              <a:buChar char="•"/>
            </a:pPr>
            <a:r>
              <a:rPr lang="en-US" sz="1600" dirty="0"/>
              <a:t>Implements client-side validation using JavaScript to ensure that the form is filled out correctly before submission</a:t>
            </a:r>
          </a:p>
          <a:p>
            <a:pPr algn="l">
              <a:buFont typeface="Arial" panose="020B0604020202020204" pitchFamily="34" charset="0"/>
              <a:buChar char="•"/>
            </a:pPr>
            <a:r>
              <a:rPr lang="en-US" sz="1600" dirty="0"/>
              <a:t>Utilizes session management to prevent logged-in users from accessing the registration page</a:t>
            </a:r>
          </a:p>
          <a:p>
            <a:pPr algn="l">
              <a:buFont typeface="Arial" panose="020B0604020202020204" pitchFamily="34" charset="0"/>
              <a:buChar char="•"/>
            </a:pPr>
            <a:r>
              <a:rPr lang="en-US" sz="1600" dirty="0"/>
              <a:t>Provides feedback to the user about the success or failure of the registration process</a:t>
            </a:r>
          </a:p>
          <a:p>
            <a:pPr marL="0" indent="0">
              <a:buNone/>
            </a:pPr>
            <a:endParaRPr lang="en-US" sz="1600" dirty="0"/>
          </a:p>
          <a:p>
            <a:pPr marL="0" indent="0">
              <a:buNone/>
            </a:pPr>
            <a:endParaRPr lang="en-US" sz="16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Tree>
    <p:extLst>
      <p:ext uri="{BB962C8B-B14F-4D97-AF65-F5344CB8AC3E}">
        <p14:creationId xmlns:p14="http://schemas.microsoft.com/office/powerpoint/2010/main" val="2481177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6A52-7170-D663-2A92-50717DBD5CAB}"/>
              </a:ext>
            </a:extLst>
          </p:cNvPr>
          <p:cNvSpPr>
            <a:spLocks noGrp="1"/>
          </p:cNvSpPr>
          <p:nvPr>
            <p:ph type="ctrTitle"/>
          </p:nvPr>
        </p:nvSpPr>
        <p:spPr/>
        <p:txBody>
          <a:bodyPr/>
          <a:lstStyle/>
          <a:p>
            <a:r>
              <a:rPr lang="en-US" dirty="0"/>
              <a:t>LAMP Stack</a:t>
            </a:r>
          </a:p>
        </p:txBody>
      </p:sp>
    </p:spTree>
    <p:extLst>
      <p:ext uri="{BB962C8B-B14F-4D97-AF65-F5344CB8AC3E}">
        <p14:creationId xmlns:p14="http://schemas.microsoft.com/office/powerpoint/2010/main" val="1475725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6EC9-1C39-7DC7-68F0-268DAF29CED0}"/>
              </a:ext>
            </a:extLst>
          </p:cNvPr>
          <p:cNvSpPr>
            <a:spLocks noGrp="1"/>
          </p:cNvSpPr>
          <p:nvPr>
            <p:ph type="title"/>
          </p:nvPr>
        </p:nvSpPr>
        <p:spPr/>
        <p:txBody>
          <a:bodyPr/>
          <a:lstStyle/>
          <a:p>
            <a:r>
              <a:rPr lang="en-US" dirty="0"/>
              <a:t>Register.php Code</a:t>
            </a:r>
          </a:p>
        </p:txBody>
      </p:sp>
      <p:pic>
        <p:nvPicPr>
          <p:cNvPr id="5" name="Content Placeholder 4">
            <a:extLst>
              <a:ext uri="{FF2B5EF4-FFF2-40B4-BE49-F238E27FC236}">
                <a16:creationId xmlns:a16="http://schemas.microsoft.com/office/drawing/2014/main" id="{F4F64F7B-D2C8-8F05-08A4-27921F1E0DD6}"/>
              </a:ext>
            </a:extLst>
          </p:cNvPr>
          <p:cNvPicPr>
            <a:picLocks noGrp="1" noChangeAspect="1"/>
          </p:cNvPicPr>
          <p:nvPr>
            <p:ph idx="1"/>
          </p:nvPr>
        </p:nvPicPr>
        <p:blipFill>
          <a:blip r:embed="rId2"/>
          <a:stretch>
            <a:fillRect/>
          </a:stretch>
        </p:blipFill>
        <p:spPr>
          <a:xfrm>
            <a:off x="7855750" y="0"/>
            <a:ext cx="4336249" cy="3581400"/>
          </a:xfrm>
        </p:spPr>
      </p:pic>
      <p:pic>
        <p:nvPicPr>
          <p:cNvPr id="7" name="Picture 6">
            <a:extLst>
              <a:ext uri="{FF2B5EF4-FFF2-40B4-BE49-F238E27FC236}">
                <a16:creationId xmlns:a16="http://schemas.microsoft.com/office/drawing/2014/main" id="{6DEDDED5-91AD-6A2D-96A4-5D721B1FBB89}"/>
              </a:ext>
            </a:extLst>
          </p:cNvPr>
          <p:cNvPicPr>
            <a:picLocks noChangeAspect="1"/>
          </p:cNvPicPr>
          <p:nvPr/>
        </p:nvPicPr>
        <p:blipFill>
          <a:blip r:embed="rId3"/>
          <a:stretch>
            <a:fillRect/>
          </a:stretch>
        </p:blipFill>
        <p:spPr>
          <a:xfrm>
            <a:off x="7855752" y="3581400"/>
            <a:ext cx="4336248" cy="3276600"/>
          </a:xfrm>
          <a:prstGeom prst="rect">
            <a:avLst/>
          </a:prstGeom>
        </p:spPr>
      </p:pic>
      <p:sp>
        <p:nvSpPr>
          <p:cNvPr id="10" name="TextBox 9">
            <a:extLst>
              <a:ext uri="{FF2B5EF4-FFF2-40B4-BE49-F238E27FC236}">
                <a16:creationId xmlns:a16="http://schemas.microsoft.com/office/drawing/2014/main" id="{928DFD8A-127E-9460-69CA-2A7FD85A8813}"/>
              </a:ext>
            </a:extLst>
          </p:cNvPr>
          <p:cNvSpPr txBox="1"/>
          <p:nvPr/>
        </p:nvSpPr>
        <p:spPr>
          <a:xfrm>
            <a:off x="1371600" y="2067104"/>
            <a:ext cx="5650301"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err="1"/>
              <a:t>session_start</a:t>
            </a:r>
            <a:r>
              <a:rPr lang="en-US" dirty="0"/>
              <a:t>();: Starts a new session or resumes an existing session</a:t>
            </a:r>
          </a:p>
          <a:p>
            <a:endParaRPr lang="en-US" dirty="0"/>
          </a:p>
          <a:p>
            <a:endParaRPr lang="en-US" dirty="0"/>
          </a:p>
          <a:p>
            <a:pPr marL="285750" indent="-285750">
              <a:buFont typeface="Wingdings" panose="05000000000000000000" pitchFamily="2" charset="2"/>
              <a:buChar char="§"/>
            </a:pPr>
            <a:r>
              <a:rPr lang="en-US" dirty="0"/>
              <a:t>Then it checks if the 'user' session variable is set and redirects to the </a:t>
            </a:r>
            <a:r>
              <a:rPr lang="en-US" dirty="0" err="1"/>
              <a:t>home.php</a:t>
            </a:r>
            <a:r>
              <a:rPr lang="en-US" dirty="0"/>
              <a:t> page if so</a:t>
            </a:r>
          </a:p>
          <a:p>
            <a:pPr marL="285750" indent="-285750">
              <a:buFont typeface="Wingdings" panose="05000000000000000000" pitchFamily="2" charset="2"/>
              <a:buChar char="§"/>
            </a:pPr>
            <a:endParaRPr lang="en-US" b="0" i="0" dirty="0">
              <a:solidFill>
                <a:srgbClr val="ECECEC"/>
              </a:solidFill>
              <a:effectLst/>
              <a:latin typeface="Söhne"/>
            </a:endParaRPr>
          </a:p>
          <a:p>
            <a:pPr marL="285750" indent="-285750">
              <a:buFont typeface="Wingdings" panose="05000000000000000000" pitchFamily="2" charset="2"/>
              <a:buChar char="§"/>
            </a:pPr>
            <a:endParaRPr lang="en-US" b="0" i="0" dirty="0">
              <a:solidFill>
                <a:srgbClr val="ECECEC"/>
              </a:solidFill>
              <a:effectLst/>
              <a:latin typeface="Söhne"/>
            </a:endParaRPr>
          </a:p>
          <a:p>
            <a:pPr marL="285750" indent="-285750">
              <a:buFont typeface="Wingdings" panose="05000000000000000000" pitchFamily="2" charset="2"/>
              <a:buChar char="§"/>
            </a:pPr>
            <a:r>
              <a:rPr lang="en-US" dirty="0" err="1"/>
              <a:t>Include_once</a:t>
            </a:r>
            <a:r>
              <a:rPr lang="en-US" dirty="0"/>
              <a:t> : Includes the '</a:t>
            </a:r>
            <a:r>
              <a:rPr lang="en-US" dirty="0" err="1"/>
              <a:t>connect.php</a:t>
            </a:r>
            <a:r>
              <a:rPr lang="en-US" dirty="0"/>
              <a:t>' file, which contains the PDO database connection</a:t>
            </a:r>
          </a:p>
        </p:txBody>
      </p:sp>
    </p:spTree>
    <p:extLst>
      <p:ext uri="{BB962C8B-B14F-4D97-AF65-F5344CB8AC3E}">
        <p14:creationId xmlns:p14="http://schemas.microsoft.com/office/powerpoint/2010/main" val="4204217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B8DC-52D5-7EC5-FB37-9E9147169B7E}"/>
              </a:ext>
            </a:extLst>
          </p:cNvPr>
          <p:cNvSpPr>
            <a:spLocks noGrp="1"/>
          </p:cNvSpPr>
          <p:nvPr>
            <p:ph type="title"/>
          </p:nvPr>
        </p:nvSpPr>
        <p:spPr/>
        <p:txBody>
          <a:bodyPr/>
          <a:lstStyle/>
          <a:p>
            <a:r>
              <a:rPr lang="en-US" dirty="0"/>
              <a:t>Register.php Code</a:t>
            </a:r>
          </a:p>
        </p:txBody>
      </p:sp>
      <p:pic>
        <p:nvPicPr>
          <p:cNvPr id="7" name="Content Placeholder 6">
            <a:extLst>
              <a:ext uri="{FF2B5EF4-FFF2-40B4-BE49-F238E27FC236}">
                <a16:creationId xmlns:a16="http://schemas.microsoft.com/office/drawing/2014/main" id="{E5E8C3F6-34F5-AD27-4AA5-2D469DD10BAA}"/>
              </a:ext>
            </a:extLst>
          </p:cNvPr>
          <p:cNvPicPr>
            <a:picLocks noGrp="1" noChangeAspect="1"/>
          </p:cNvPicPr>
          <p:nvPr>
            <p:ph idx="1"/>
          </p:nvPr>
        </p:nvPicPr>
        <p:blipFill>
          <a:blip r:embed="rId2"/>
          <a:stretch>
            <a:fillRect/>
          </a:stretch>
        </p:blipFill>
        <p:spPr>
          <a:xfrm>
            <a:off x="9092632" y="4950278"/>
            <a:ext cx="3099368" cy="1907722"/>
          </a:xfrm>
        </p:spPr>
      </p:pic>
      <p:pic>
        <p:nvPicPr>
          <p:cNvPr id="5" name="Picture 4">
            <a:extLst>
              <a:ext uri="{FF2B5EF4-FFF2-40B4-BE49-F238E27FC236}">
                <a16:creationId xmlns:a16="http://schemas.microsoft.com/office/drawing/2014/main" id="{1EA09755-A348-9C8B-E926-211C34EB16EB}"/>
              </a:ext>
            </a:extLst>
          </p:cNvPr>
          <p:cNvPicPr>
            <a:picLocks noChangeAspect="1"/>
          </p:cNvPicPr>
          <p:nvPr/>
        </p:nvPicPr>
        <p:blipFill>
          <a:blip r:embed="rId3"/>
          <a:stretch>
            <a:fillRect/>
          </a:stretch>
        </p:blipFill>
        <p:spPr>
          <a:xfrm>
            <a:off x="9092632" y="0"/>
            <a:ext cx="3099368" cy="4950278"/>
          </a:xfrm>
          <a:prstGeom prst="rect">
            <a:avLst/>
          </a:prstGeom>
        </p:spPr>
      </p:pic>
      <p:sp>
        <p:nvSpPr>
          <p:cNvPr id="8" name="TextBox 7">
            <a:extLst>
              <a:ext uri="{FF2B5EF4-FFF2-40B4-BE49-F238E27FC236}">
                <a16:creationId xmlns:a16="http://schemas.microsoft.com/office/drawing/2014/main" id="{4DE0C2FD-76BC-3C59-F518-6747BF6F347C}"/>
              </a:ext>
            </a:extLst>
          </p:cNvPr>
          <p:cNvSpPr txBox="1"/>
          <p:nvPr/>
        </p:nvSpPr>
        <p:spPr>
          <a:xfrm>
            <a:off x="1371600" y="1720840"/>
            <a:ext cx="5339750"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This provides the layout and styling for the submit button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Here it styles the password strength meter</a:t>
            </a:r>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This is the styling for the prompt that tells the user if the password they entered match </a:t>
            </a:r>
          </a:p>
        </p:txBody>
      </p:sp>
    </p:spTree>
    <p:extLst>
      <p:ext uri="{BB962C8B-B14F-4D97-AF65-F5344CB8AC3E}">
        <p14:creationId xmlns:p14="http://schemas.microsoft.com/office/powerpoint/2010/main" val="3564209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AF85-01BB-CCDB-66AB-86984D01DD6A}"/>
              </a:ext>
            </a:extLst>
          </p:cNvPr>
          <p:cNvSpPr>
            <a:spLocks noGrp="1"/>
          </p:cNvSpPr>
          <p:nvPr>
            <p:ph type="title"/>
          </p:nvPr>
        </p:nvSpPr>
        <p:spPr/>
        <p:txBody>
          <a:bodyPr/>
          <a:lstStyle/>
          <a:p>
            <a:r>
              <a:rPr lang="en-US" dirty="0"/>
              <a:t>Register.php Code</a:t>
            </a:r>
          </a:p>
        </p:txBody>
      </p:sp>
      <p:pic>
        <p:nvPicPr>
          <p:cNvPr id="7" name="Content Placeholder 6">
            <a:extLst>
              <a:ext uri="{FF2B5EF4-FFF2-40B4-BE49-F238E27FC236}">
                <a16:creationId xmlns:a16="http://schemas.microsoft.com/office/drawing/2014/main" id="{BFE25834-14B9-1E6D-A870-0FC6145D1D5C}"/>
              </a:ext>
            </a:extLst>
          </p:cNvPr>
          <p:cNvPicPr>
            <a:picLocks noGrp="1" noChangeAspect="1"/>
          </p:cNvPicPr>
          <p:nvPr>
            <p:ph idx="1"/>
          </p:nvPr>
        </p:nvPicPr>
        <p:blipFill>
          <a:blip r:embed="rId2"/>
          <a:stretch>
            <a:fillRect/>
          </a:stretch>
        </p:blipFill>
        <p:spPr>
          <a:xfrm>
            <a:off x="6544237" y="0"/>
            <a:ext cx="5647764" cy="6858000"/>
          </a:xfrm>
        </p:spPr>
      </p:pic>
      <p:sp>
        <p:nvSpPr>
          <p:cNvPr id="10" name="TextBox 9">
            <a:extLst>
              <a:ext uri="{FF2B5EF4-FFF2-40B4-BE49-F238E27FC236}">
                <a16:creationId xmlns:a16="http://schemas.microsoft.com/office/drawing/2014/main" id="{29EA009F-C396-0F59-B9DD-4C5940BA45AD}"/>
              </a:ext>
            </a:extLst>
          </p:cNvPr>
          <p:cNvSpPr txBox="1"/>
          <p:nvPr/>
        </p:nvSpPr>
        <p:spPr>
          <a:xfrm>
            <a:off x="1371600" y="1984076"/>
            <a:ext cx="4577751"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t>Here the input fields for the account creation are made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Unlike the other fields the password field requires a minimum length for security purposes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This function checks the passwords length and displays the strength level to the user</a:t>
            </a:r>
          </a:p>
        </p:txBody>
      </p:sp>
    </p:spTree>
    <p:extLst>
      <p:ext uri="{BB962C8B-B14F-4D97-AF65-F5344CB8AC3E}">
        <p14:creationId xmlns:p14="http://schemas.microsoft.com/office/powerpoint/2010/main" val="389855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AF85-01BB-CCDB-66AB-86984D01DD6A}"/>
              </a:ext>
            </a:extLst>
          </p:cNvPr>
          <p:cNvSpPr>
            <a:spLocks noGrp="1"/>
          </p:cNvSpPr>
          <p:nvPr>
            <p:ph type="title"/>
          </p:nvPr>
        </p:nvSpPr>
        <p:spPr/>
        <p:txBody>
          <a:bodyPr/>
          <a:lstStyle/>
          <a:p>
            <a:r>
              <a:rPr lang="en-US" dirty="0"/>
              <a:t>Register.php Code</a:t>
            </a:r>
          </a:p>
        </p:txBody>
      </p:sp>
      <p:sp>
        <p:nvSpPr>
          <p:cNvPr id="4" name="Content Placeholder 3">
            <a:extLst>
              <a:ext uri="{FF2B5EF4-FFF2-40B4-BE49-F238E27FC236}">
                <a16:creationId xmlns:a16="http://schemas.microsoft.com/office/drawing/2014/main" id="{F31AD2A3-269D-743C-63EF-BAE74682F4A9}"/>
              </a:ext>
            </a:extLst>
          </p:cNvPr>
          <p:cNvSpPr>
            <a:spLocks noGrp="1"/>
          </p:cNvSpPr>
          <p:nvPr>
            <p:ph idx="1"/>
          </p:nvPr>
        </p:nvSpPr>
        <p:spPr>
          <a:xfrm>
            <a:off x="1371600" y="2286000"/>
            <a:ext cx="4724400" cy="3581400"/>
          </a:xfrm>
        </p:spPr>
        <p:txBody>
          <a:bodyPr/>
          <a:lstStyle/>
          <a:p>
            <a:r>
              <a:rPr lang="en-US" sz="1800" dirty="0">
                <a:solidFill>
                  <a:schemeClr val="tx1"/>
                </a:solidFill>
              </a:rPr>
              <a:t>This function assures that passwords entered by the user match before insertion to the database</a:t>
            </a:r>
          </a:p>
          <a:p>
            <a:pPr marL="0" indent="0">
              <a:buNone/>
            </a:pPr>
            <a:endParaRPr lang="en-US" dirty="0"/>
          </a:p>
          <a:p>
            <a:pPr marL="0" indent="0">
              <a:buNone/>
            </a:pPr>
            <a:endParaRPr lang="en-US" dirty="0"/>
          </a:p>
          <a:p>
            <a:r>
              <a:rPr lang="en-US" sz="1800" dirty="0">
                <a:solidFill>
                  <a:schemeClr val="tx1"/>
                </a:solidFill>
              </a:rPr>
              <a:t>Here all the input fields and functions covered are put into there place</a:t>
            </a:r>
          </a:p>
        </p:txBody>
      </p:sp>
      <p:pic>
        <p:nvPicPr>
          <p:cNvPr id="9" name="Picture 8">
            <a:extLst>
              <a:ext uri="{FF2B5EF4-FFF2-40B4-BE49-F238E27FC236}">
                <a16:creationId xmlns:a16="http://schemas.microsoft.com/office/drawing/2014/main" id="{5701EFB3-EB6A-1849-9A65-EED2E90546B3}"/>
              </a:ext>
            </a:extLst>
          </p:cNvPr>
          <p:cNvPicPr>
            <a:picLocks noChangeAspect="1"/>
          </p:cNvPicPr>
          <p:nvPr/>
        </p:nvPicPr>
        <p:blipFill>
          <a:blip r:embed="rId2"/>
          <a:stretch>
            <a:fillRect/>
          </a:stretch>
        </p:blipFill>
        <p:spPr>
          <a:xfrm>
            <a:off x="6096000" y="0"/>
            <a:ext cx="6096000" cy="6858000"/>
          </a:xfrm>
          <a:prstGeom prst="rect">
            <a:avLst/>
          </a:prstGeom>
        </p:spPr>
      </p:pic>
    </p:spTree>
    <p:extLst>
      <p:ext uri="{BB962C8B-B14F-4D97-AF65-F5344CB8AC3E}">
        <p14:creationId xmlns:p14="http://schemas.microsoft.com/office/powerpoint/2010/main" val="20317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7A6AF-7CCB-254D-4431-19ECF09566E1}"/>
              </a:ext>
            </a:extLst>
          </p:cNvPr>
          <p:cNvSpPr>
            <a:spLocks noGrp="1"/>
          </p:cNvSpPr>
          <p:nvPr>
            <p:ph type="title"/>
          </p:nvPr>
        </p:nvSpPr>
        <p:spPr>
          <a:xfrm>
            <a:off x="1371600" y="685800"/>
            <a:ext cx="3282695" cy="1485900"/>
          </a:xfrm>
        </p:spPr>
        <p:txBody>
          <a:bodyPr>
            <a:normAutofit/>
          </a:bodyPr>
          <a:lstStyle/>
          <a:p>
            <a:r>
              <a:rPr lang="en-US" dirty="0"/>
              <a:t>Register.php Webpage</a:t>
            </a:r>
          </a:p>
        </p:txBody>
      </p:sp>
      <p:sp>
        <p:nvSpPr>
          <p:cNvPr id="9" name="Content Placeholder 8">
            <a:extLst>
              <a:ext uri="{FF2B5EF4-FFF2-40B4-BE49-F238E27FC236}">
                <a16:creationId xmlns:a16="http://schemas.microsoft.com/office/drawing/2014/main" id="{20B17A22-DE7C-97EE-5AA8-B37F603B3737}"/>
              </a:ext>
            </a:extLst>
          </p:cNvPr>
          <p:cNvSpPr>
            <a:spLocks noGrp="1"/>
          </p:cNvSpPr>
          <p:nvPr>
            <p:ph idx="1"/>
          </p:nvPr>
        </p:nvSpPr>
        <p:spPr>
          <a:xfrm>
            <a:off x="1371600" y="2262277"/>
            <a:ext cx="4304583" cy="2333446"/>
          </a:xfrm>
        </p:spPr>
        <p:txBody>
          <a:bodyPr>
            <a:normAutofit/>
          </a:bodyPr>
          <a:lstStyle/>
          <a:p>
            <a:pPr marL="0" indent="0">
              <a:buNone/>
            </a:pPr>
            <a:r>
              <a:rPr lang="en-US" sz="1600" dirty="0">
                <a:solidFill>
                  <a:schemeClr val="tx1"/>
                </a:solidFill>
              </a:rPr>
              <a:t>Here new users can create an account. It includes fields for the user's first name, last name, email, username, password, and password verification. Client-side JavaScript functions are used for form validation, including checking the password strength and verifying that the passwords match. If registration is successful, the user is redirected to the login page.</a:t>
            </a:r>
          </a:p>
        </p:txBody>
      </p:sp>
      <p:pic>
        <p:nvPicPr>
          <p:cNvPr id="5" name="Content Placeholder 4">
            <a:extLst>
              <a:ext uri="{FF2B5EF4-FFF2-40B4-BE49-F238E27FC236}">
                <a16:creationId xmlns:a16="http://schemas.microsoft.com/office/drawing/2014/main" id="{7A7882E8-9ED3-654E-8502-5EA95BD30C31}"/>
              </a:ext>
            </a:extLst>
          </p:cNvPr>
          <p:cNvPicPr>
            <a:picLocks noChangeAspect="1"/>
          </p:cNvPicPr>
          <p:nvPr/>
        </p:nvPicPr>
        <p:blipFill>
          <a:blip r:embed="rId2"/>
          <a:stretch>
            <a:fillRect/>
          </a:stretch>
        </p:blipFill>
        <p:spPr>
          <a:xfrm>
            <a:off x="6308975" y="645106"/>
            <a:ext cx="3962048" cy="5247747"/>
          </a:xfrm>
          <a:prstGeom prst="rect">
            <a:avLst/>
          </a:prstGeom>
        </p:spPr>
      </p:pic>
    </p:spTree>
    <p:extLst>
      <p:ext uri="{BB962C8B-B14F-4D97-AF65-F5344CB8AC3E}">
        <p14:creationId xmlns:p14="http://schemas.microsoft.com/office/powerpoint/2010/main" val="605429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8C39-F899-5F72-2125-92C39E0754FD}"/>
              </a:ext>
            </a:extLst>
          </p:cNvPr>
          <p:cNvSpPr>
            <a:spLocks noGrp="1"/>
          </p:cNvSpPr>
          <p:nvPr>
            <p:ph type="ctrTitle"/>
          </p:nvPr>
        </p:nvSpPr>
        <p:spPr/>
        <p:txBody>
          <a:bodyPr/>
          <a:lstStyle/>
          <a:p>
            <a:r>
              <a:rPr lang="en-US" dirty="0"/>
              <a:t>Logon.PHP</a:t>
            </a:r>
          </a:p>
        </p:txBody>
      </p:sp>
      <p:sp>
        <p:nvSpPr>
          <p:cNvPr id="3" name="Subtitle 2">
            <a:extLst>
              <a:ext uri="{FF2B5EF4-FFF2-40B4-BE49-F238E27FC236}">
                <a16:creationId xmlns:a16="http://schemas.microsoft.com/office/drawing/2014/main" id="{FD6E24E8-29FE-FE99-4FB1-EAFE918D0BFD}"/>
              </a:ext>
            </a:extLst>
          </p:cNvPr>
          <p:cNvSpPr>
            <a:spLocks noGrp="1"/>
          </p:cNvSpPr>
          <p:nvPr>
            <p:ph type="subTitle" idx="1"/>
          </p:nvPr>
        </p:nvSpPr>
        <p:spPr>
          <a:xfrm>
            <a:off x="2680163" y="3956279"/>
            <a:ext cx="6831673" cy="1086237"/>
          </a:xfrm>
        </p:spPr>
        <p:txBody>
          <a:bodyPr/>
          <a:lstStyle/>
          <a:p>
            <a:r>
              <a:rPr lang="en-US" dirty="0"/>
              <a:t>(Login Webpage)</a:t>
            </a:r>
          </a:p>
        </p:txBody>
      </p:sp>
    </p:spTree>
    <p:extLst>
      <p:ext uri="{BB962C8B-B14F-4D97-AF65-F5344CB8AC3E}">
        <p14:creationId xmlns:p14="http://schemas.microsoft.com/office/powerpoint/2010/main" val="1658716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Logon.php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3695700"/>
          </a:xfrm>
        </p:spPr>
        <p:txBody>
          <a:bodyPr>
            <a:normAutofit/>
          </a:bodyPr>
          <a:lstStyle/>
          <a:p>
            <a:pPr marL="0" indent="0">
              <a:buNone/>
            </a:pPr>
            <a:r>
              <a:rPr lang="en-US" sz="1600" b="1" dirty="0"/>
              <a:t>Description</a:t>
            </a:r>
            <a:r>
              <a:rPr lang="en-US" sz="1600" b="1" dirty="0">
                <a:solidFill>
                  <a:schemeClr val="tx1"/>
                </a:solidFill>
              </a:rPr>
              <a:t>:</a:t>
            </a:r>
            <a:endParaRPr lang="en-US" sz="1600" dirty="0">
              <a:solidFill>
                <a:schemeClr val="tx1"/>
              </a:solidFill>
            </a:endParaRPr>
          </a:p>
          <a:p>
            <a:pPr marL="0" indent="0">
              <a:buNone/>
            </a:pPr>
            <a:r>
              <a:rPr lang="en-US" sz="1600" dirty="0">
                <a:solidFill>
                  <a:schemeClr val="tx1"/>
                </a:solidFill>
              </a:rPr>
              <a:t>	Here users can log into their account so that they can view my projects and other pages . It includes fields for entering a username and password, along with a submit button to log in. The form is validated using JavaScript to ensure both fields are filled out before submission. If the login is successful, the user is redirected to the home.php page. Otherwise, an error message will be displayed.</a:t>
            </a:r>
          </a:p>
          <a:p>
            <a:pPr marL="0" indent="0">
              <a:buNone/>
            </a:pPr>
            <a:r>
              <a:rPr lang="en-US" sz="1600" dirty="0">
                <a:solidFill>
                  <a:schemeClr val="tx1"/>
                </a:solidFill>
              </a:rPr>
              <a:t>		</a:t>
            </a:r>
          </a:p>
          <a:p>
            <a:pPr marL="0" indent="0">
              <a:buNone/>
            </a:pPr>
            <a:r>
              <a:rPr lang="en-US" sz="1600" b="1" dirty="0"/>
              <a:t>Key Points:</a:t>
            </a:r>
            <a:endParaRPr lang="en-US" sz="1600" dirty="0">
              <a:solidFill>
                <a:schemeClr val="tx1"/>
              </a:solidFill>
            </a:endParaRPr>
          </a:p>
          <a:p>
            <a:pPr algn="l">
              <a:buFont typeface="Wingdings" panose="05000000000000000000" pitchFamily="2" charset="2"/>
              <a:buChar char="§"/>
            </a:pPr>
            <a:r>
              <a:rPr lang="en-US" sz="1600" dirty="0">
                <a:solidFill>
                  <a:schemeClr val="tx1"/>
                </a:solidFill>
              </a:rPr>
              <a:t>Passwords are hashed using the SHA-256 algorithm before being stored</a:t>
            </a:r>
          </a:p>
          <a:p>
            <a:pPr algn="l">
              <a:buFont typeface="Wingdings" panose="05000000000000000000" pitchFamily="2" charset="2"/>
              <a:buChar char="§"/>
            </a:pPr>
            <a:r>
              <a:rPr lang="en-US" sz="1600" dirty="0">
                <a:solidFill>
                  <a:schemeClr val="tx1"/>
                </a:solidFill>
              </a:rPr>
              <a:t>Provides a link to create a new account if the user doesn't have one</a:t>
            </a:r>
          </a:p>
          <a:p>
            <a:pPr algn="l">
              <a:buFont typeface="Wingdings" panose="05000000000000000000" pitchFamily="2" charset="2"/>
              <a:buChar char="§"/>
            </a:pPr>
            <a:r>
              <a:rPr lang="en-US" sz="1600" dirty="0">
                <a:solidFill>
                  <a:schemeClr val="tx1"/>
                </a:solidFill>
              </a:rPr>
              <a:t>Displays an error message if the login is unsuccessful</a:t>
            </a:r>
          </a:p>
          <a:p>
            <a:pPr marL="0" indent="0">
              <a:buNone/>
            </a:pPr>
            <a:endParaRPr lang="en-US" sz="1600" dirty="0">
              <a:solidFill>
                <a:schemeClr val="tx1"/>
              </a:solidFill>
            </a:endParaRPr>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Tree>
    <p:extLst>
      <p:ext uri="{BB962C8B-B14F-4D97-AF65-F5344CB8AC3E}">
        <p14:creationId xmlns:p14="http://schemas.microsoft.com/office/powerpoint/2010/main" val="895817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C6F6-36F3-FF6E-B037-E6F62129B8D3}"/>
              </a:ext>
            </a:extLst>
          </p:cNvPr>
          <p:cNvSpPr>
            <a:spLocks noGrp="1"/>
          </p:cNvSpPr>
          <p:nvPr>
            <p:ph type="title"/>
          </p:nvPr>
        </p:nvSpPr>
        <p:spPr/>
        <p:txBody>
          <a:bodyPr/>
          <a:lstStyle/>
          <a:p>
            <a:r>
              <a:rPr lang="en-US" dirty="0"/>
              <a:t>Logon.php Code</a:t>
            </a:r>
          </a:p>
        </p:txBody>
      </p:sp>
      <p:pic>
        <p:nvPicPr>
          <p:cNvPr id="7" name="Content Placeholder 6">
            <a:extLst>
              <a:ext uri="{FF2B5EF4-FFF2-40B4-BE49-F238E27FC236}">
                <a16:creationId xmlns:a16="http://schemas.microsoft.com/office/drawing/2014/main" id="{DB3E1E7C-E655-2884-868A-429A8F9C9608}"/>
              </a:ext>
            </a:extLst>
          </p:cNvPr>
          <p:cNvPicPr>
            <a:picLocks noGrp="1" noChangeAspect="1"/>
          </p:cNvPicPr>
          <p:nvPr>
            <p:ph idx="1"/>
          </p:nvPr>
        </p:nvPicPr>
        <p:blipFill>
          <a:blip r:embed="rId2"/>
          <a:stretch>
            <a:fillRect/>
          </a:stretch>
        </p:blipFill>
        <p:spPr>
          <a:xfrm>
            <a:off x="8506691" y="-9635"/>
            <a:ext cx="3685309" cy="6867635"/>
          </a:xfrm>
        </p:spPr>
      </p:pic>
      <p:sp>
        <p:nvSpPr>
          <p:cNvPr id="8" name="TextBox 7">
            <a:extLst>
              <a:ext uri="{FF2B5EF4-FFF2-40B4-BE49-F238E27FC236}">
                <a16:creationId xmlns:a16="http://schemas.microsoft.com/office/drawing/2014/main" id="{2053CEDC-63A5-199C-6761-B79A3CFA8388}"/>
              </a:ext>
            </a:extLst>
          </p:cNvPr>
          <p:cNvSpPr txBox="1"/>
          <p:nvPr/>
        </p:nvSpPr>
        <p:spPr>
          <a:xfrm>
            <a:off x="1371600" y="1649173"/>
            <a:ext cx="5960853" cy="2215991"/>
          </a:xfrm>
          <a:prstGeom prst="rect">
            <a:avLst/>
          </a:prstGeom>
          <a:noFill/>
        </p:spPr>
        <p:txBody>
          <a:bodyPr wrap="square" rtlCol="0">
            <a:spAutoFit/>
          </a:bodyPr>
          <a:lstStyle/>
          <a:p>
            <a:pPr marL="285750" indent="-285750">
              <a:buFont typeface="Wingdings" panose="05000000000000000000" pitchFamily="2" charset="2"/>
              <a:buChar char="§"/>
            </a:pPr>
            <a:r>
              <a:rPr lang="en-US" sz="1700" dirty="0"/>
              <a:t>This sets the blue background and other styling choices for the webpage</a:t>
            </a:r>
          </a:p>
          <a:p>
            <a:pPr marL="285750" indent="-285750">
              <a:buFont typeface="Wingdings" panose="05000000000000000000" pitchFamily="2" charset="2"/>
              <a:buChar char="§"/>
            </a:pPr>
            <a:endParaRPr lang="en-US" sz="1700" dirty="0"/>
          </a:p>
          <a:p>
            <a:pPr marL="285750" indent="-285750">
              <a:buFont typeface="Wingdings" panose="05000000000000000000" pitchFamily="2" charset="2"/>
              <a:buChar char="§"/>
            </a:pPr>
            <a:endParaRPr lang="en-US" sz="1700" dirty="0"/>
          </a:p>
          <a:p>
            <a:pPr marL="285750" indent="-285750">
              <a:buFont typeface="Wingdings" panose="05000000000000000000" pitchFamily="2" charset="2"/>
              <a:buChar char="§"/>
            </a:pPr>
            <a:endParaRPr lang="en-US" sz="1700" dirty="0"/>
          </a:p>
          <a:p>
            <a:pPr marL="285750" indent="-285750">
              <a:buFont typeface="Wingdings" panose="05000000000000000000" pitchFamily="2" charset="2"/>
              <a:buChar char="§"/>
            </a:pPr>
            <a:r>
              <a:rPr lang="en-US" sz="1700" dirty="0"/>
              <a:t>This defines the styling for the body, container, form, labels, inputs, and error message elements</a:t>
            </a:r>
            <a:r>
              <a:rPr lang="en-US" b="0" i="0" dirty="0">
                <a:solidFill>
                  <a:srgbClr val="ECECEC"/>
                </a:solidFill>
                <a:effectLst/>
                <a:latin typeface="Söhne"/>
              </a:rPr>
              <a:t> box shadow, and text alignment.</a:t>
            </a:r>
            <a:endParaRPr lang="en-US" dirty="0"/>
          </a:p>
        </p:txBody>
      </p:sp>
    </p:spTree>
    <p:extLst>
      <p:ext uri="{BB962C8B-B14F-4D97-AF65-F5344CB8AC3E}">
        <p14:creationId xmlns:p14="http://schemas.microsoft.com/office/powerpoint/2010/main" val="1942122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778A-C231-C0CC-EF00-29E11C23A7AC}"/>
              </a:ext>
            </a:extLst>
          </p:cNvPr>
          <p:cNvSpPr>
            <a:spLocks noGrp="1"/>
          </p:cNvSpPr>
          <p:nvPr>
            <p:ph type="title"/>
          </p:nvPr>
        </p:nvSpPr>
        <p:spPr/>
        <p:txBody>
          <a:bodyPr/>
          <a:lstStyle/>
          <a:p>
            <a:r>
              <a:rPr lang="en-US" dirty="0"/>
              <a:t>Logon.php Code</a:t>
            </a:r>
          </a:p>
        </p:txBody>
      </p:sp>
      <p:sp>
        <p:nvSpPr>
          <p:cNvPr id="3" name="Content Placeholder 2">
            <a:extLst>
              <a:ext uri="{FF2B5EF4-FFF2-40B4-BE49-F238E27FC236}">
                <a16:creationId xmlns:a16="http://schemas.microsoft.com/office/drawing/2014/main" id="{C688D360-C75C-E3F9-012A-C213B1265DFB}"/>
              </a:ext>
            </a:extLst>
          </p:cNvPr>
          <p:cNvSpPr>
            <a:spLocks noGrp="1"/>
          </p:cNvSpPr>
          <p:nvPr>
            <p:ph idx="1"/>
          </p:nvPr>
        </p:nvSpPr>
        <p:spPr>
          <a:xfrm>
            <a:off x="1371600" y="2286000"/>
            <a:ext cx="5624423" cy="3581400"/>
          </a:xfrm>
        </p:spPr>
        <p:txBody>
          <a:bodyPr/>
          <a:lstStyle/>
          <a:p>
            <a:r>
              <a:rPr lang="en-US" sz="1700" dirty="0">
                <a:solidFill>
                  <a:schemeClr val="tx1"/>
                </a:solidFill>
              </a:rPr>
              <a:t>This styles the submission button and the option to create and account instead</a:t>
            </a:r>
          </a:p>
          <a:p>
            <a:endParaRPr lang="en-US" dirty="0"/>
          </a:p>
          <a:p>
            <a:endParaRPr lang="en-US" dirty="0"/>
          </a:p>
          <a:p>
            <a:endParaRPr lang="en-US" dirty="0"/>
          </a:p>
          <a:p>
            <a:r>
              <a:rPr lang="en-US" sz="1700" dirty="0">
                <a:solidFill>
                  <a:schemeClr val="tx1"/>
                </a:solidFill>
              </a:rPr>
              <a:t>This function validates that user has provided both the username and password </a:t>
            </a:r>
          </a:p>
        </p:txBody>
      </p:sp>
      <p:pic>
        <p:nvPicPr>
          <p:cNvPr id="5" name="Picture 4">
            <a:extLst>
              <a:ext uri="{FF2B5EF4-FFF2-40B4-BE49-F238E27FC236}">
                <a16:creationId xmlns:a16="http://schemas.microsoft.com/office/drawing/2014/main" id="{D8B7C191-102A-8F35-78F0-BACAE05B1804}"/>
              </a:ext>
            </a:extLst>
          </p:cNvPr>
          <p:cNvPicPr>
            <a:picLocks noChangeAspect="1"/>
          </p:cNvPicPr>
          <p:nvPr/>
        </p:nvPicPr>
        <p:blipFill>
          <a:blip r:embed="rId2"/>
          <a:stretch>
            <a:fillRect/>
          </a:stretch>
        </p:blipFill>
        <p:spPr>
          <a:xfrm>
            <a:off x="7397878" y="0"/>
            <a:ext cx="4794122" cy="6858000"/>
          </a:xfrm>
          <a:prstGeom prst="rect">
            <a:avLst/>
          </a:prstGeom>
        </p:spPr>
      </p:pic>
    </p:spTree>
    <p:extLst>
      <p:ext uri="{BB962C8B-B14F-4D97-AF65-F5344CB8AC3E}">
        <p14:creationId xmlns:p14="http://schemas.microsoft.com/office/powerpoint/2010/main" val="299086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5DE71-2EE9-AE8D-5EF8-D0BCCEB15F4F}"/>
              </a:ext>
            </a:extLst>
          </p:cNvPr>
          <p:cNvSpPr>
            <a:spLocks noGrp="1"/>
          </p:cNvSpPr>
          <p:nvPr>
            <p:ph type="title"/>
          </p:nvPr>
        </p:nvSpPr>
        <p:spPr/>
        <p:txBody>
          <a:bodyPr/>
          <a:lstStyle/>
          <a:p>
            <a:r>
              <a:rPr lang="en-US" dirty="0"/>
              <a:t>Logon.php Code</a:t>
            </a:r>
          </a:p>
        </p:txBody>
      </p:sp>
      <p:sp>
        <p:nvSpPr>
          <p:cNvPr id="3" name="Content Placeholder 2">
            <a:extLst>
              <a:ext uri="{FF2B5EF4-FFF2-40B4-BE49-F238E27FC236}">
                <a16:creationId xmlns:a16="http://schemas.microsoft.com/office/drawing/2014/main" id="{3F4B06B7-5EE4-564D-1F2B-4E359B566CF7}"/>
              </a:ext>
            </a:extLst>
          </p:cNvPr>
          <p:cNvSpPr>
            <a:spLocks noGrp="1"/>
          </p:cNvSpPr>
          <p:nvPr>
            <p:ph idx="1"/>
          </p:nvPr>
        </p:nvSpPr>
        <p:spPr>
          <a:xfrm>
            <a:off x="1371600" y="2286000"/>
            <a:ext cx="4252823" cy="3581400"/>
          </a:xfrm>
        </p:spPr>
        <p:txBody>
          <a:bodyPr/>
          <a:lstStyle/>
          <a:p>
            <a:r>
              <a:rPr lang="en-US" sz="1700" dirty="0">
                <a:solidFill>
                  <a:schemeClr val="tx1"/>
                </a:solidFill>
              </a:rPr>
              <a:t>Here the login function is connected to the database to make the corresponding changes</a:t>
            </a:r>
          </a:p>
          <a:p>
            <a:endParaRPr lang="en-US" sz="1700" dirty="0">
              <a:solidFill>
                <a:schemeClr val="tx1"/>
              </a:solidFill>
            </a:endParaRPr>
          </a:p>
          <a:p>
            <a:endParaRPr lang="en-US" sz="1700" dirty="0">
              <a:solidFill>
                <a:schemeClr val="tx1"/>
              </a:solidFill>
            </a:endParaRPr>
          </a:p>
          <a:p>
            <a:r>
              <a:rPr lang="en-US" sz="1700" dirty="0">
                <a:solidFill>
                  <a:schemeClr val="tx1"/>
                </a:solidFill>
              </a:rPr>
              <a:t>If the credentials are found in the database, the user is redirected to home.php</a:t>
            </a:r>
          </a:p>
        </p:txBody>
      </p:sp>
      <p:pic>
        <p:nvPicPr>
          <p:cNvPr id="5" name="Picture 4">
            <a:extLst>
              <a:ext uri="{FF2B5EF4-FFF2-40B4-BE49-F238E27FC236}">
                <a16:creationId xmlns:a16="http://schemas.microsoft.com/office/drawing/2014/main" id="{839DE9B9-C6E5-AA3F-D6B8-05B82C134185}"/>
              </a:ext>
            </a:extLst>
          </p:cNvPr>
          <p:cNvPicPr>
            <a:picLocks noChangeAspect="1"/>
          </p:cNvPicPr>
          <p:nvPr/>
        </p:nvPicPr>
        <p:blipFill>
          <a:blip r:embed="rId2"/>
          <a:stretch>
            <a:fillRect/>
          </a:stretch>
        </p:blipFill>
        <p:spPr>
          <a:xfrm>
            <a:off x="5969884" y="0"/>
            <a:ext cx="6240589" cy="6858000"/>
          </a:xfrm>
          <a:prstGeom prst="rect">
            <a:avLst/>
          </a:prstGeom>
        </p:spPr>
      </p:pic>
    </p:spTree>
    <p:extLst>
      <p:ext uri="{BB962C8B-B14F-4D97-AF65-F5344CB8AC3E}">
        <p14:creationId xmlns:p14="http://schemas.microsoft.com/office/powerpoint/2010/main" val="3824023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5418-DD2F-F886-3DE9-096DA4BCF60B}"/>
              </a:ext>
            </a:extLst>
          </p:cNvPr>
          <p:cNvSpPr>
            <a:spLocks noGrp="1"/>
          </p:cNvSpPr>
          <p:nvPr>
            <p:ph type="title"/>
          </p:nvPr>
        </p:nvSpPr>
        <p:spPr/>
        <p:txBody>
          <a:bodyPr/>
          <a:lstStyle/>
          <a:p>
            <a:r>
              <a:rPr lang="en-US" dirty="0"/>
              <a:t>LAMP STACK Information</a:t>
            </a:r>
          </a:p>
        </p:txBody>
      </p:sp>
      <p:sp>
        <p:nvSpPr>
          <p:cNvPr id="3" name="Content Placeholder 2">
            <a:extLst>
              <a:ext uri="{FF2B5EF4-FFF2-40B4-BE49-F238E27FC236}">
                <a16:creationId xmlns:a16="http://schemas.microsoft.com/office/drawing/2014/main" id="{7D672AE1-52BB-5217-F725-EEF97455CB95}"/>
              </a:ext>
            </a:extLst>
          </p:cNvPr>
          <p:cNvSpPr>
            <a:spLocks noGrp="1"/>
          </p:cNvSpPr>
          <p:nvPr>
            <p:ph idx="1"/>
          </p:nvPr>
        </p:nvSpPr>
        <p:spPr>
          <a:xfrm>
            <a:off x="1371600" y="2171700"/>
            <a:ext cx="9601200" cy="3695700"/>
          </a:xfrm>
        </p:spPr>
        <p:txBody>
          <a:bodyPr>
            <a:normAutofit fontScale="77500" lnSpcReduction="20000"/>
          </a:bodyPr>
          <a:lstStyle/>
          <a:p>
            <a:pPr marL="0" indent="0">
              <a:buNone/>
            </a:pPr>
            <a:r>
              <a:rPr lang="en-US" b="1" dirty="0"/>
              <a:t>Description</a:t>
            </a:r>
            <a:r>
              <a:rPr lang="en-US" b="1" dirty="0">
                <a:solidFill>
                  <a:schemeClr val="tx1"/>
                </a:solidFill>
              </a:rPr>
              <a:t>: </a:t>
            </a:r>
          </a:p>
          <a:p>
            <a:pPr marL="0" indent="0">
              <a:buNone/>
            </a:pPr>
            <a:r>
              <a:rPr lang="en-US" dirty="0"/>
              <a:t>	</a:t>
            </a:r>
            <a:r>
              <a:rPr lang="en-US" sz="2100" dirty="0"/>
              <a:t>The LAMP stack is a popular open-source web platform used for building and hosting dynamic websites and web applications. It consists of four main components: Linux (the operating system), Apache (the web server), MySQL (the database management system), and PHP (the programming language). Together, these components provide a powerful and flexible environment for developing and deploying web-based projects.</a:t>
            </a:r>
          </a:p>
          <a:p>
            <a:pPr marL="0" indent="0">
              <a:buNone/>
            </a:pPr>
            <a:endParaRPr lang="en-US" dirty="0"/>
          </a:p>
          <a:p>
            <a:pPr marL="0" indent="0">
              <a:buNone/>
            </a:pPr>
            <a:r>
              <a:rPr lang="en-US" b="1" dirty="0"/>
              <a:t>System Specs:</a:t>
            </a:r>
          </a:p>
          <a:p>
            <a:pPr marL="0" indent="0">
              <a:buNone/>
            </a:pPr>
            <a:r>
              <a:rPr lang="en-US" dirty="0"/>
              <a:t>	</a:t>
            </a:r>
            <a:r>
              <a:rPr lang="pt-BR" dirty="0"/>
              <a:t>CentOS Linux 7 (Core) </a:t>
            </a:r>
          </a:p>
          <a:p>
            <a:pPr marL="0" indent="0">
              <a:buNone/>
            </a:pPr>
            <a:r>
              <a:rPr lang="pt-BR" dirty="0"/>
              <a:t>	Apache/2.4.6 </a:t>
            </a:r>
          </a:p>
          <a:p>
            <a:pPr marL="0" indent="0">
              <a:buNone/>
            </a:pPr>
            <a:r>
              <a:rPr lang="pt-BR" dirty="0"/>
              <a:t>	5.5.68-MariaDB MariaDB Server</a:t>
            </a:r>
          </a:p>
          <a:p>
            <a:pPr marL="0" indent="0">
              <a:buNone/>
            </a:pPr>
            <a:r>
              <a:rPr lang="en-US" dirty="0"/>
              <a:t>	PHP 5.4.16 (cli) </a:t>
            </a:r>
          </a:p>
          <a:p>
            <a:pPr marL="0" indent="0">
              <a:buNone/>
            </a:pPr>
            <a:r>
              <a:rPr lang="en-US" dirty="0"/>
              <a:t>	</a:t>
            </a:r>
          </a:p>
        </p:txBody>
      </p:sp>
    </p:spTree>
    <p:extLst>
      <p:ext uri="{BB962C8B-B14F-4D97-AF65-F5344CB8AC3E}">
        <p14:creationId xmlns:p14="http://schemas.microsoft.com/office/powerpoint/2010/main" val="4157236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78A90-63FE-3A9F-ABC7-D25081E60943}"/>
              </a:ext>
            </a:extLst>
          </p:cNvPr>
          <p:cNvSpPr>
            <a:spLocks noGrp="1"/>
          </p:cNvSpPr>
          <p:nvPr>
            <p:ph type="title"/>
          </p:nvPr>
        </p:nvSpPr>
        <p:spPr/>
        <p:txBody>
          <a:bodyPr/>
          <a:lstStyle/>
          <a:p>
            <a:r>
              <a:rPr lang="en-US" dirty="0"/>
              <a:t>Logon.php</a:t>
            </a:r>
          </a:p>
        </p:txBody>
      </p:sp>
      <p:sp>
        <p:nvSpPr>
          <p:cNvPr id="3" name="Content Placeholder 2">
            <a:extLst>
              <a:ext uri="{FF2B5EF4-FFF2-40B4-BE49-F238E27FC236}">
                <a16:creationId xmlns:a16="http://schemas.microsoft.com/office/drawing/2014/main" id="{549942AE-1A88-8CD1-C8CD-90AD12F621AD}"/>
              </a:ext>
            </a:extLst>
          </p:cNvPr>
          <p:cNvSpPr>
            <a:spLocks noGrp="1"/>
          </p:cNvSpPr>
          <p:nvPr>
            <p:ph sz="half" idx="1"/>
          </p:nvPr>
        </p:nvSpPr>
        <p:spPr>
          <a:xfrm>
            <a:off x="1509623" y="2009954"/>
            <a:ext cx="4447786" cy="3581401"/>
          </a:xfrm>
        </p:spPr>
        <p:txBody>
          <a:bodyPr>
            <a:normAutofit lnSpcReduction="10000"/>
          </a:bodyPr>
          <a:lstStyle/>
          <a:p>
            <a:pPr marL="0" indent="0">
              <a:buNone/>
            </a:pPr>
            <a:br>
              <a:rPr lang="en-US" dirty="0">
                <a:solidFill>
                  <a:srgbClr val="FF0000"/>
                </a:solidFill>
              </a:rPr>
            </a:br>
            <a:r>
              <a:rPr lang="en-US" sz="1700" dirty="0">
                <a:solidFill>
                  <a:schemeClr val="tx1"/>
                </a:solidFill>
              </a:rPr>
              <a:t>The webpage features a login form where it employs client-side form validation with JavaScript to ensure both the username and password fields are completed. User authentication is managed through PHP sessions, with user credentials retrieved from the MySQL database. Passwords are hashed using the SHA-256 algorithm before storage for enhanced security. Upon successful login, users are redirected to the home.php page. If the login attempt fails, an error message is displayed. Additionally, a link is provided for users to create a new account if they do not have one.</a:t>
            </a:r>
          </a:p>
        </p:txBody>
      </p:sp>
      <p:pic>
        <p:nvPicPr>
          <p:cNvPr id="6" name="Content Placeholder 5">
            <a:extLst>
              <a:ext uri="{FF2B5EF4-FFF2-40B4-BE49-F238E27FC236}">
                <a16:creationId xmlns:a16="http://schemas.microsoft.com/office/drawing/2014/main" id="{F976C07A-1CCF-0C2C-E49D-41AF9734080A}"/>
              </a:ext>
            </a:extLst>
          </p:cNvPr>
          <p:cNvPicPr>
            <a:picLocks noGrp="1" noChangeAspect="1"/>
          </p:cNvPicPr>
          <p:nvPr>
            <p:ph sz="half" idx="2"/>
          </p:nvPr>
        </p:nvPicPr>
        <p:blipFill>
          <a:blip r:embed="rId2"/>
          <a:stretch>
            <a:fillRect/>
          </a:stretch>
        </p:blipFill>
        <p:spPr>
          <a:xfrm>
            <a:off x="6740225" y="2286000"/>
            <a:ext cx="4016975" cy="3581400"/>
          </a:xfrm>
        </p:spPr>
      </p:pic>
    </p:spTree>
    <p:extLst>
      <p:ext uri="{BB962C8B-B14F-4D97-AF65-F5344CB8AC3E}">
        <p14:creationId xmlns:p14="http://schemas.microsoft.com/office/powerpoint/2010/main" val="467752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8C39-F899-5F72-2125-92C39E0754FD}"/>
              </a:ext>
            </a:extLst>
          </p:cNvPr>
          <p:cNvSpPr>
            <a:spLocks noGrp="1"/>
          </p:cNvSpPr>
          <p:nvPr>
            <p:ph type="ctrTitle"/>
          </p:nvPr>
        </p:nvSpPr>
        <p:spPr/>
        <p:txBody>
          <a:bodyPr/>
          <a:lstStyle/>
          <a:p>
            <a:r>
              <a:rPr lang="en-US" dirty="0"/>
              <a:t>Home.php</a:t>
            </a:r>
          </a:p>
        </p:txBody>
      </p:sp>
    </p:spTree>
    <p:extLst>
      <p:ext uri="{BB962C8B-B14F-4D97-AF65-F5344CB8AC3E}">
        <p14:creationId xmlns:p14="http://schemas.microsoft.com/office/powerpoint/2010/main" val="6927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Home.php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4463562"/>
          </a:xfrm>
        </p:spPr>
        <p:txBody>
          <a:bodyPr>
            <a:normAutofit/>
          </a:bodyPr>
          <a:lstStyle/>
          <a:p>
            <a:pPr marL="0" indent="0" defTabSz="457200">
              <a:buNone/>
            </a:pPr>
            <a:r>
              <a:rPr lang="en-US" sz="1600" b="1" dirty="0"/>
              <a:t>Description</a:t>
            </a:r>
            <a:r>
              <a:rPr lang="en-US" sz="1600" b="1" dirty="0">
                <a:solidFill>
                  <a:schemeClr val="tx1"/>
                </a:solidFill>
              </a:rPr>
              <a:t>:</a:t>
            </a:r>
            <a:endParaRPr lang="en-US" sz="1700" dirty="0">
              <a:solidFill>
                <a:schemeClr val="tx1"/>
              </a:solidFill>
            </a:endParaRPr>
          </a:p>
          <a:p>
            <a:pPr marL="0" indent="0" defTabSz="457200">
              <a:buNone/>
            </a:pPr>
            <a:r>
              <a:rPr lang="en-US" sz="1700" dirty="0">
                <a:solidFill>
                  <a:schemeClr val="tx1"/>
                </a:solidFill>
              </a:rPr>
              <a:t>	This is the actual project portfolio page that includes a header with a welcome message, title, and the logout, about me and settings buttons. The page also contains a container with buttons linking to various projects. </a:t>
            </a:r>
          </a:p>
          <a:p>
            <a:pPr marL="0" indent="0" defTabSz="457200">
              <a:buNone/>
            </a:pPr>
            <a:endParaRPr lang="en-US" sz="1700" b="1" dirty="0">
              <a:solidFill>
                <a:schemeClr val="tx1"/>
              </a:solidFill>
            </a:endParaRPr>
          </a:p>
          <a:p>
            <a:pPr marL="0" indent="0" defTabSz="457200">
              <a:buNone/>
            </a:pPr>
            <a:r>
              <a:rPr lang="en-US" sz="1600" b="1" dirty="0"/>
              <a:t>Key Points:</a:t>
            </a:r>
          </a:p>
          <a:p>
            <a:pPr defTabSz="457200">
              <a:buFont typeface="Wingdings" panose="05000000000000000000" pitchFamily="2" charset="2"/>
              <a:buChar char="§"/>
            </a:pPr>
            <a:r>
              <a:rPr lang="en-US" sz="1700" dirty="0">
                <a:solidFill>
                  <a:schemeClr val="tx1"/>
                </a:solidFill>
              </a:rPr>
              <a:t>The page starts a session to manage user authentication. If a user is not logged in, they are redirected to the </a:t>
            </a:r>
            <a:r>
              <a:rPr lang="en-US" sz="1700" dirty="0" err="1">
                <a:solidFill>
                  <a:schemeClr val="tx1"/>
                </a:solidFill>
              </a:rPr>
              <a:t>index.php</a:t>
            </a:r>
            <a:r>
              <a:rPr lang="en-US" sz="1700" dirty="0">
                <a:solidFill>
                  <a:schemeClr val="tx1"/>
                </a:solidFill>
              </a:rPr>
              <a:t> page.</a:t>
            </a:r>
          </a:p>
          <a:p>
            <a:pPr defTabSz="457200">
              <a:buFont typeface="Wingdings" panose="05000000000000000000" pitchFamily="2" charset="2"/>
              <a:buChar char="§"/>
            </a:pPr>
            <a:r>
              <a:rPr lang="en-US" sz="1700" dirty="0">
                <a:solidFill>
                  <a:schemeClr val="tx1"/>
                </a:solidFill>
              </a:rPr>
              <a:t>The page interacts with the database to fetch user information based on the session user ID. It uses this information to determine the user's role and display the appropriate links in the subheader.</a:t>
            </a:r>
          </a:p>
          <a:p>
            <a:pPr defTabSz="457200">
              <a:buFont typeface="Wingdings" panose="05000000000000000000" pitchFamily="2" charset="2"/>
              <a:buChar char="§"/>
            </a:pPr>
            <a:r>
              <a:rPr lang="en-US" sz="1700" dirty="0">
                <a:solidFill>
                  <a:schemeClr val="tx1"/>
                </a:solidFill>
              </a:rPr>
              <a:t>The subheader includes links for logging out, accessing the contact page (About Me), and accessing settings (either </a:t>
            </a:r>
            <a:r>
              <a:rPr lang="en-US" sz="1700" dirty="0" err="1">
                <a:solidFill>
                  <a:schemeClr val="tx1"/>
                </a:solidFill>
              </a:rPr>
              <a:t>adminset.php</a:t>
            </a:r>
            <a:r>
              <a:rPr lang="en-US" sz="1700" dirty="0">
                <a:solidFill>
                  <a:schemeClr val="tx1"/>
                </a:solidFill>
              </a:rPr>
              <a:t> for administrators or </a:t>
            </a:r>
            <a:r>
              <a:rPr lang="en-US" sz="1700" dirty="0" err="1">
                <a:solidFill>
                  <a:schemeClr val="tx1"/>
                </a:solidFill>
              </a:rPr>
              <a:t>setting.php</a:t>
            </a:r>
            <a:r>
              <a:rPr lang="en-US" sz="1700" dirty="0">
                <a:solidFill>
                  <a:schemeClr val="tx1"/>
                </a:solidFill>
              </a:rPr>
              <a:t> for other users)</a:t>
            </a:r>
          </a:p>
          <a:p>
            <a:pPr marL="0" indent="0">
              <a:buNone/>
            </a:pPr>
            <a:endParaRPr lang="en-US" sz="1700" dirty="0">
              <a:solidFill>
                <a:schemeClr val="tx1"/>
              </a:solidFill>
            </a:endParaRPr>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Tree>
    <p:extLst>
      <p:ext uri="{BB962C8B-B14F-4D97-AF65-F5344CB8AC3E}">
        <p14:creationId xmlns:p14="http://schemas.microsoft.com/office/powerpoint/2010/main" val="4171675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40F05-C152-F460-A8C4-CB52B70BF729}"/>
              </a:ext>
            </a:extLst>
          </p:cNvPr>
          <p:cNvSpPr>
            <a:spLocks noGrp="1"/>
          </p:cNvSpPr>
          <p:nvPr>
            <p:ph type="title"/>
          </p:nvPr>
        </p:nvSpPr>
        <p:spPr/>
        <p:txBody>
          <a:bodyPr/>
          <a:lstStyle/>
          <a:p>
            <a:r>
              <a:rPr lang="en-US" dirty="0"/>
              <a:t>Home.php Code</a:t>
            </a:r>
          </a:p>
        </p:txBody>
      </p:sp>
      <p:pic>
        <p:nvPicPr>
          <p:cNvPr id="5" name="Content Placeholder 4">
            <a:extLst>
              <a:ext uri="{FF2B5EF4-FFF2-40B4-BE49-F238E27FC236}">
                <a16:creationId xmlns:a16="http://schemas.microsoft.com/office/drawing/2014/main" id="{1005BAEF-2923-1C66-64BD-8BB1F7479D16}"/>
              </a:ext>
            </a:extLst>
          </p:cNvPr>
          <p:cNvPicPr>
            <a:picLocks noGrp="1" noChangeAspect="1"/>
          </p:cNvPicPr>
          <p:nvPr>
            <p:ph idx="1"/>
          </p:nvPr>
        </p:nvPicPr>
        <p:blipFill>
          <a:blip r:embed="rId2"/>
          <a:stretch>
            <a:fillRect/>
          </a:stretch>
        </p:blipFill>
        <p:spPr>
          <a:xfrm>
            <a:off x="6228523" y="0"/>
            <a:ext cx="5963477" cy="6858000"/>
          </a:xfrm>
        </p:spPr>
      </p:pic>
      <p:sp>
        <p:nvSpPr>
          <p:cNvPr id="3" name="TextBox 2">
            <a:extLst>
              <a:ext uri="{FF2B5EF4-FFF2-40B4-BE49-F238E27FC236}">
                <a16:creationId xmlns:a16="http://schemas.microsoft.com/office/drawing/2014/main" id="{D573B919-7003-3B13-F385-279C1E7D26CF}"/>
              </a:ext>
            </a:extLst>
          </p:cNvPr>
          <p:cNvSpPr txBox="1"/>
          <p:nvPr/>
        </p:nvSpPr>
        <p:spPr>
          <a:xfrm>
            <a:off x="1524000" y="1719385"/>
            <a:ext cx="4282831" cy="3247043"/>
          </a:xfrm>
          <a:prstGeom prst="rect">
            <a:avLst/>
          </a:prstGeom>
          <a:noFill/>
        </p:spPr>
        <p:txBody>
          <a:bodyPr wrap="square" rtlCol="0">
            <a:spAutoFit/>
          </a:bodyPr>
          <a:lstStyle/>
          <a:p>
            <a:pPr marL="285750" indent="-285750">
              <a:buFont typeface="Wingdings" panose="05000000000000000000" pitchFamily="2" charset="2"/>
              <a:buChar char="§"/>
            </a:pPr>
            <a:r>
              <a:rPr lang="en-US" sz="1700" dirty="0"/>
              <a:t>First the session is started and connected to the database</a:t>
            </a:r>
          </a:p>
          <a:p>
            <a:pPr marL="285750" indent="-285750">
              <a:buFont typeface="Wingdings" panose="05000000000000000000" pitchFamily="2" charset="2"/>
              <a:buChar char="§"/>
            </a:pPr>
            <a:endParaRPr lang="en-US" sz="1700" dirty="0"/>
          </a:p>
          <a:p>
            <a:pPr marL="285750" indent="-285750">
              <a:buFont typeface="Wingdings" panose="05000000000000000000" pitchFamily="2" charset="2"/>
              <a:buChar char="§"/>
            </a:pPr>
            <a:endParaRPr lang="en-US" sz="1700" dirty="0"/>
          </a:p>
          <a:p>
            <a:pPr marL="285750" indent="-285750">
              <a:buFont typeface="Wingdings" panose="05000000000000000000" pitchFamily="2" charset="2"/>
              <a:buChar char="§"/>
            </a:pPr>
            <a:r>
              <a:rPr lang="en-US" sz="1700" dirty="0"/>
              <a:t>Then it checks if the user is not logged in and redirects to the </a:t>
            </a:r>
            <a:r>
              <a:rPr lang="en-US" sz="1700" dirty="0" err="1"/>
              <a:t>index.php</a:t>
            </a:r>
            <a:r>
              <a:rPr lang="en-US" sz="1700" dirty="0"/>
              <a:t> page if not.</a:t>
            </a:r>
          </a:p>
          <a:p>
            <a:pPr marL="285750" indent="-285750">
              <a:buFont typeface="Wingdings" panose="05000000000000000000" pitchFamily="2" charset="2"/>
              <a:buChar char="§"/>
            </a:pPr>
            <a:endParaRPr lang="en-US" sz="1700" dirty="0"/>
          </a:p>
          <a:p>
            <a:pPr marL="285750" indent="-285750">
              <a:buFont typeface="Wingdings" panose="05000000000000000000" pitchFamily="2" charset="2"/>
              <a:buChar char="§"/>
            </a:pPr>
            <a:endParaRPr lang="en-US" sz="1700" dirty="0"/>
          </a:p>
          <a:p>
            <a:pPr marL="285750" indent="-285750">
              <a:buFont typeface="Wingdings" panose="05000000000000000000" pitchFamily="2" charset="2"/>
              <a:buChar char="§"/>
            </a:pPr>
            <a:endParaRPr lang="en-US" sz="1700" dirty="0"/>
          </a:p>
          <a:p>
            <a:pPr marL="285750" indent="-285750">
              <a:buFont typeface="Wingdings" panose="05000000000000000000" pitchFamily="2" charset="2"/>
              <a:buChar char="§"/>
            </a:pPr>
            <a:r>
              <a:rPr lang="en-US" sz="1700" dirty="0"/>
              <a:t>Here it starts to define the styles for the elements of the page</a:t>
            </a:r>
          </a:p>
          <a:p>
            <a:pPr marL="285750" indent="-285750">
              <a:buFont typeface="Wingdings" panose="05000000000000000000" pitchFamily="2" charset="2"/>
              <a:buChar char="§"/>
            </a:pPr>
            <a:endParaRPr lang="en-US" dirty="0"/>
          </a:p>
        </p:txBody>
      </p:sp>
      <p:sp>
        <p:nvSpPr>
          <p:cNvPr id="4" name="Rectangle 1">
            <a:extLst>
              <a:ext uri="{FF2B5EF4-FFF2-40B4-BE49-F238E27FC236}">
                <a16:creationId xmlns:a16="http://schemas.microsoft.com/office/drawing/2014/main" id="{097028A1-1B21-2FE0-B341-A5763B819BF9}"/>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EC"/>
                </a:solidFill>
                <a:effectLst/>
                <a:latin typeface="Söhne"/>
              </a:rPr>
              <a:t>Checks if the user is not logged in and redirects to the </a:t>
            </a:r>
            <a:r>
              <a:rPr kumimoji="0" lang="en-US" altLang="en-US" b="1" i="0" u="none" strike="noStrike" cap="none" normalizeH="0" baseline="0">
                <a:ln>
                  <a:noFill/>
                </a:ln>
                <a:solidFill>
                  <a:srgbClr val="ECECEC"/>
                </a:solidFill>
                <a:effectLst/>
                <a:latin typeface="Söhne Mono"/>
              </a:rPr>
              <a:t>index.php</a:t>
            </a:r>
            <a:r>
              <a:rPr kumimoji="0" lang="en-US" altLang="en-US" sz="1200" b="0" i="0" u="none" strike="noStrike" cap="none" normalizeH="0" baseline="0">
                <a:ln>
                  <a:noFill/>
                </a:ln>
                <a:solidFill>
                  <a:srgbClr val="ECECEC"/>
                </a:solidFill>
                <a:effectLst/>
                <a:latin typeface="Söhne"/>
              </a:rPr>
              <a:t> page if not.</a:t>
            </a:r>
            <a:r>
              <a:rPr kumimoji="0" lang="en-US" altLang="en-US" sz="4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4010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40F05-C152-F460-A8C4-CB52B70BF729}"/>
              </a:ext>
            </a:extLst>
          </p:cNvPr>
          <p:cNvSpPr>
            <a:spLocks noGrp="1"/>
          </p:cNvSpPr>
          <p:nvPr>
            <p:ph type="title"/>
          </p:nvPr>
        </p:nvSpPr>
        <p:spPr/>
        <p:txBody>
          <a:bodyPr/>
          <a:lstStyle/>
          <a:p>
            <a:r>
              <a:rPr lang="en-US" dirty="0"/>
              <a:t>Home.php Code</a:t>
            </a:r>
          </a:p>
        </p:txBody>
      </p:sp>
      <p:pic>
        <p:nvPicPr>
          <p:cNvPr id="4" name="Picture 3">
            <a:extLst>
              <a:ext uri="{FF2B5EF4-FFF2-40B4-BE49-F238E27FC236}">
                <a16:creationId xmlns:a16="http://schemas.microsoft.com/office/drawing/2014/main" id="{12B3822C-18AD-9BB5-505E-6F492F1BCAE3}"/>
              </a:ext>
            </a:extLst>
          </p:cNvPr>
          <p:cNvPicPr>
            <a:picLocks noChangeAspect="1"/>
          </p:cNvPicPr>
          <p:nvPr/>
        </p:nvPicPr>
        <p:blipFill>
          <a:blip r:embed="rId2"/>
          <a:stretch>
            <a:fillRect/>
          </a:stretch>
        </p:blipFill>
        <p:spPr>
          <a:xfrm>
            <a:off x="8953500" y="0"/>
            <a:ext cx="3238500" cy="6858000"/>
          </a:xfrm>
          <a:prstGeom prst="rect">
            <a:avLst/>
          </a:prstGeom>
        </p:spPr>
      </p:pic>
      <p:sp>
        <p:nvSpPr>
          <p:cNvPr id="7" name="Content Placeholder 6">
            <a:extLst>
              <a:ext uri="{FF2B5EF4-FFF2-40B4-BE49-F238E27FC236}">
                <a16:creationId xmlns:a16="http://schemas.microsoft.com/office/drawing/2014/main" id="{661C87C7-F7F3-5A1A-5F73-1FD9647119A2}"/>
              </a:ext>
            </a:extLst>
          </p:cNvPr>
          <p:cNvSpPr>
            <a:spLocks noGrp="1"/>
          </p:cNvSpPr>
          <p:nvPr>
            <p:ph idx="1"/>
          </p:nvPr>
        </p:nvSpPr>
        <p:spPr>
          <a:xfrm>
            <a:off x="1371600" y="2286000"/>
            <a:ext cx="6137564" cy="3581400"/>
          </a:xfrm>
        </p:spPr>
        <p:txBody>
          <a:bodyPr/>
          <a:lstStyle/>
          <a:p>
            <a:pPr>
              <a:buFont typeface="Wingdings" panose="05000000000000000000" pitchFamily="2" charset="2"/>
              <a:buChar char="§"/>
            </a:pPr>
            <a:r>
              <a:rPr lang="en-US" dirty="0"/>
              <a:t>Here the styles for the logout and about buttons are defined</a:t>
            </a:r>
          </a:p>
          <a:p>
            <a:pPr>
              <a:buFont typeface="Wingdings" panose="05000000000000000000" pitchFamily="2" charset="2"/>
              <a:buChar char="§"/>
            </a:pPr>
            <a:endParaRPr lang="en-US" dirty="0"/>
          </a:p>
          <a:p>
            <a:pPr marL="0" indent="0">
              <a:buNone/>
            </a:pPr>
            <a:endParaRPr lang="en-US" dirty="0"/>
          </a:p>
          <a:p>
            <a:pPr>
              <a:buFont typeface="Wingdings" panose="05000000000000000000" pitchFamily="2" charset="2"/>
              <a:buChar char="§"/>
            </a:pPr>
            <a:r>
              <a:rPr lang="en-US" dirty="0"/>
              <a:t>Here it defines styles for the subheader, including text alignment and margin.</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55746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40F05-C152-F460-A8C4-CB52B70BF729}"/>
              </a:ext>
            </a:extLst>
          </p:cNvPr>
          <p:cNvSpPr>
            <a:spLocks noGrp="1"/>
          </p:cNvSpPr>
          <p:nvPr>
            <p:ph type="title"/>
          </p:nvPr>
        </p:nvSpPr>
        <p:spPr>
          <a:xfrm>
            <a:off x="1371600" y="662354"/>
            <a:ext cx="9601200" cy="1485900"/>
          </a:xfrm>
        </p:spPr>
        <p:txBody>
          <a:bodyPr/>
          <a:lstStyle/>
          <a:p>
            <a:r>
              <a:rPr lang="en-US" dirty="0"/>
              <a:t>Home.php Code</a:t>
            </a:r>
          </a:p>
        </p:txBody>
      </p:sp>
      <p:sp>
        <p:nvSpPr>
          <p:cNvPr id="7" name="Content Placeholder 6">
            <a:extLst>
              <a:ext uri="{FF2B5EF4-FFF2-40B4-BE49-F238E27FC236}">
                <a16:creationId xmlns:a16="http://schemas.microsoft.com/office/drawing/2014/main" id="{661C87C7-F7F3-5A1A-5F73-1FD9647119A2}"/>
              </a:ext>
            </a:extLst>
          </p:cNvPr>
          <p:cNvSpPr>
            <a:spLocks noGrp="1"/>
          </p:cNvSpPr>
          <p:nvPr>
            <p:ph idx="1"/>
          </p:nvPr>
        </p:nvSpPr>
        <p:spPr>
          <a:xfrm>
            <a:off x="1371600" y="1609969"/>
            <a:ext cx="4465782" cy="4257431"/>
          </a:xfrm>
        </p:spPr>
        <p:txBody>
          <a:bodyPr>
            <a:normAutofit fontScale="92500" lnSpcReduction="10000"/>
          </a:bodyPr>
          <a:lstStyle/>
          <a:p>
            <a:pPr>
              <a:buFont typeface="Wingdings" panose="05000000000000000000" pitchFamily="2" charset="2"/>
              <a:buChar char="§"/>
            </a:pPr>
            <a:r>
              <a:rPr lang="en-US" dirty="0"/>
              <a:t>Sub header and corresponding buttons styles are continued</a:t>
            </a:r>
          </a:p>
          <a:p>
            <a:pPr>
              <a:buFont typeface="Wingdings" panose="05000000000000000000" pitchFamily="2" charset="2"/>
              <a:buChar char="§"/>
            </a:pPr>
            <a:endParaRPr lang="en-US" dirty="0"/>
          </a:p>
          <a:p>
            <a:pPr>
              <a:buFont typeface="Wingdings" panose="05000000000000000000" pitchFamily="2" charset="2"/>
              <a:buChar char="§"/>
            </a:pPr>
            <a:r>
              <a:rPr lang="en-US" dirty="0"/>
              <a:t>Here the page structure starts to be defined</a:t>
            </a:r>
          </a:p>
          <a:p>
            <a:pPr>
              <a:buFont typeface="Wingdings" panose="05000000000000000000" pitchFamily="2" charset="2"/>
              <a:buChar char="§"/>
            </a:pPr>
            <a:endParaRPr lang="en-US" dirty="0"/>
          </a:p>
          <a:p>
            <a:pPr>
              <a:buFont typeface="Wingdings" panose="05000000000000000000" pitchFamily="2" charset="2"/>
              <a:buChar char="§"/>
            </a:pPr>
            <a:r>
              <a:rPr lang="en-US" dirty="0"/>
              <a:t>Included in the header content is the header with the welcome message, project portfolio title, and buttons that link to other pages.</a:t>
            </a:r>
          </a:p>
          <a:p>
            <a:pPr>
              <a:buFont typeface="Wingdings" panose="05000000000000000000" pitchFamily="2" charset="2"/>
              <a:buChar char="§"/>
            </a:pPr>
            <a:endParaRPr lang="en-US" dirty="0"/>
          </a:p>
          <a:p>
            <a:pPr>
              <a:buFont typeface="Wingdings" panose="05000000000000000000" pitchFamily="2" charset="2"/>
              <a:buChar char="§"/>
            </a:pPr>
            <a:r>
              <a:rPr lang="en-US" dirty="0"/>
              <a:t>Here is where the projects will be put so that users can see my work</a:t>
            </a:r>
          </a:p>
        </p:txBody>
      </p:sp>
      <p:pic>
        <p:nvPicPr>
          <p:cNvPr id="5" name="Picture 4">
            <a:extLst>
              <a:ext uri="{FF2B5EF4-FFF2-40B4-BE49-F238E27FC236}">
                <a16:creationId xmlns:a16="http://schemas.microsoft.com/office/drawing/2014/main" id="{D1EC063E-E3D7-FE26-DA78-2D9EFFAEFC0A}"/>
              </a:ext>
            </a:extLst>
          </p:cNvPr>
          <p:cNvPicPr>
            <a:picLocks noChangeAspect="1"/>
          </p:cNvPicPr>
          <p:nvPr/>
        </p:nvPicPr>
        <p:blipFill>
          <a:blip r:embed="rId2"/>
          <a:stretch>
            <a:fillRect/>
          </a:stretch>
        </p:blipFill>
        <p:spPr>
          <a:xfrm>
            <a:off x="6135466" y="0"/>
            <a:ext cx="6056534" cy="6858000"/>
          </a:xfrm>
          <a:prstGeom prst="rect">
            <a:avLst/>
          </a:prstGeom>
        </p:spPr>
      </p:pic>
    </p:spTree>
    <p:extLst>
      <p:ext uri="{BB962C8B-B14F-4D97-AF65-F5344CB8AC3E}">
        <p14:creationId xmlns:p14="http://schemas.microsoft.com/office/powerpoint/2010/main" val="394701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CF88A-42EA-7412-F9F1-80A422BA6FB2}"/>
              </a:ext>
            </a:extLst>
          </p:cNvPr>
          <p:cNvSpPr>
            <a:spLocks noGrp="1"/>
          </p:cNvSpPr>
          <p:nvPr>
            <p:ph type="title"/>
          </p:nvPr>
        </p:nvSpPr>
        <p:spPr/>
        <p:txBody>
          <a:bodyPr/>
          <a:lstStyle/>
          <a:p>
            <a:r>
              <a:rPr lang="en-US" dirty="0"/>
              <a:t>Home.php Webpage</a:t>
            </a:r>
          </a:p>
        </p:txBody>
      </p:sp>
      <p:pic>
        <p:nvPicPr>
          <p:cNvPr id="5" name="Content Placeholder 4">
            <a:extLst>
              <a:ext uri="{FF2B5EF4-FFF2-40B4-BE49-F238E27FC236}">
                <a16:creationId xmlns:a16="http://schemas.microsoft.com/office/drawing/2014/main" id="{29E680D7-1DE6-A452-498C-A7F58A89919D}"/>
              </a:ext>
            </a:extLst>
          </p:cNvPr>
          <p:cNvPicPr>
            <a:picLocks noGrp="1" noChangeAspect="1"/>
          </p:cNvPicPr>
          <p:nvPr>
            <p:ph idx="1"/>
          </p:nvPr>
        </p:nvPicPr>
        <p:blipFill>
          <a:blip r:embed="rId2"/>
          <a:stretch>
            <a:fillRect/>
          </a:stretch>
        </p:blipFill>
        <p:spPr>
          <a:xfrm>
            <a:off x="2148808" y="3276600"/>
            <a:ext cx="8046784" cy="3581400"/>
          </a:xfrm>
        </p:spPr>
      </p:pic>
      <p:sp>
        <p:nvSpPr>
          <p:cNvPr id="3" name="TextBox 2">
            <a:extLst>
              <a:ext uri="{FF2B5EF4-FFF2-40B4-BE49-F238E27FC236}">
                <a16:creationId xmlns:a16="http://schemas.microsoft.com/office/drawing/2014/main" id="{E82387CA-D8F1-59CD-BDA4-9D3BB506EE19}"/>
              </a:ext>
            </a:extLst>
          </p:cNvPr>
          <p:cNvSpPr txBox="1"/>
          <p:nvPr/>
        </p:nvSpPr>
        <p:spPr>
          <a:xfrm>
            <a:off x="2148808" y="1428750"/>
            <a:ext cx="8046784" cy="1846659"/>
          </a:xfrm>
          <a:prstGeom prst="rect">
            <a:avLst/>
          </a:prstGeom>
          <a:noFill/>
        </p:spPr>
        <p:txBody>
          <a:bodyPr wrap="square" rtlCol="0">
            <a:spAutoFit/>
          </a:bodyPr>
          <a:lstStyle/>
          <a:p>
            <a:r>
              <a:rPr lang="en-US" sz="1900" dirty="0">
                <a:solidFill>
                  <a:schemeClr val="tx2"/>
                </a:solidFill>
              </a:rPr>
              <a:t>The project portfolio includes a header that features a personalized welcome message and title in the header. The navigation is intuitive, with a subheader offering links to different sections based on the user's role, such as the contact page and settings. The main content area showcases the user's projects with large, visually appealing buttons, making it easy for visitors to explore. </a:t>
            </a:r>
          </a:p>
        </p:txBody>
      </p:sp>
    </p:spTree>
    <p:extLst>
      <p:ext uri="{BB962C8B-B14F-4D97-AF65-F5344CB8AC3E}">
        <p14:creationId xmlns:p14="http://schemas.microsoft.com/office/powerpoint/2010/main" val="3295480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FE35D-B19D-9F2C-5905-6520500260D9}"/>
              </a:ext>
            </a:extLst>
          </p:cNvPr>
          <p:cNvSpPr>
            <a:spLocks noGrp="1"/>
          </p:cNvSpPr>
          <p:nvPr>
            <p:ph type="ctrTitle"/>
          </p:nvPr>
        </p:nvSpPr>
        <p:spPr/>
        <p:txBody>
          <a:bodyPr/>
          <a:lstStyle/>
          <a:p>
            <a:r>
              <a:rPr lang="en-US" dirty="0"/>
              <a:t>Contact.php</a:t>
            </a:r>
          </a:p>
        </p:txBody>
      </p:sp>
    </p:spTree>
    <p:extLst>
      <p:ext uri="{BB962C8B-B14F-4D97-AF65-F5344CB8AC3E}">
        <p14:creationId xmlns:p14="http://schemas.microsoft.com/office/powerpoint/2010/main" val="1733301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Contact.php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1699847"/>
            <a:ext cx="9601200" cy="4416669"/>
          </a:xfrm>
        </p:spPr>
        <p:txBody>
          <a:bodyPr>
            <a:normAutofit/>
          </a:bodyPr>
          <a:lstStyle/>
          <a:p>
            <a:pPr marL="0" indent="0">
              <a:buNone/>
            </a:pPr>
            <a:r>
              <a:rPr lang="en-US" sz="1600" b="1" dirty="0"/>
              <a:t>Description:</a:t>
            </a:r>
          </a:p>
          <a:p>
            <a:pPr marL="0" indent="0">
              <a:buNone/>
            </a:pPr>
            <a:r>
              <a:rPr lang="en-US" sz="1900" dirty="0"/>
              <a:t>	</a:t>
            </a:r>
            <a:r>
              <a:rPr lang="en-US" sz="1600" dirty="0"/>
              <a:t>This webpage serves as an "About Me" section, providing visitors with a brief insight into my professional background. Below is my contact information which includes my email and links to my LinkedIn and GitHub pages.</a:t>
            </a:r>
          </a:p>
          <a:p>
            <a:pPr marL="0" indent="0">
              <a:buNone/>
            </a:pPr>
            <a:r>
              <a:rPr lang="en-US" sz="1600" dirty="0"/>
              <a:t>		</a:t>
            </a:r>
          </a:p>
          <a:p>
            <a:pPr marL="0" indent="0">
              <a:buNone/>
            </a:pPr>
            <a:r>
              <a:rPr lang="en-US" sz="1600" b="1" dirty="0"/>
              <a:t>Key Points:</a:t>
            </a:r>
            <a:endParaRPr lang="en-US" sz="1900" dirty="0"/>
          </a:p>
          <a:p>
            <a:pPr>
              <a:buFont typeface="Wingdings" panose="05000000000000000000" pitchFamily="2" charset="2"/>
              <a:buChar char="§"/>
            </a:pPr>
            <a:r>
              <a:rPr lang="en-US" sz="1600" dirty="0"/>
              <a:t>The page features a home button with an icon, providing easy navigation back to the home page</a:t>
            </a:r>
          </a:p>
          <a:p>
            <a:pPr>
              <a:buFont typeface="Wingdings" panose="05000000000000000000" pitchFamily="2" charset="2"/>
              <a:buChar char="§"/>
            </a:pPr>
            <a:r>
              <a:rPr lang="en-US" sz="1600" dirty="0"/>
              <a:t>The page checks if the user is authenticated before allowing access, ensuring that only logged-in users can view the content</a:t>
            </a:r>
          </a:p>
          <a:p>
            <a:pPr>
              <a:buFont typeface="Wingdings" panose="05000000000000000000" pitchFamily="2" charset="2"/>
              <a:buChar char="§"/>
            </a:pPr>
            <a:r>
              <a:rPr lang="en-US" sz="1600" dirty="0"/>
              <a:t>The page has a clean and organized layout, with a container for content and styled boxes for different sections</a:t>
            </a:r>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Tree>
    <p:extLst>
      <p:ext uri="{BB962C8B-B14F-4D97-AF65-F5344CB8AC3E}">
        <p14:creationId xmlns:p14="http://schemas.microsoft.com/office/powerpoint/2010/main" val="2938324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16991-131F-4D66-6258-4B1AD26D13EC}"/>
              </a:ext>
            </a:extLst>
          </p:cNvPr>
          <p:cNvSpPr>
            <a:spLocks noGrp="1"/>
          </p:cNvSpPr>
          <p:nvPr>
            <p:ph type="title"/>
          </p:nvPr>
        </p:nvSpPr>
        <p:spPr/>
        <p:txBody>
          <a:bodyPr/>
          <a:lstStyle/>
          <a:p>
            <a:r>
              <a:rPr lang="en-US" dirty="0"/>
              <a:t>Contact.php Code</a:t>
            </a:r>
          </a:p>
        </p:txBody>
      </p:sp>
      <p:sp>
        <p:nvSpPr>
          <p:cNvPr id="3" name="Content Placeholder 2">
            <a:extLst>
              <a:ext uri="{FF2B5EF4-FFF2-40B4-BE49-F238E27FC236}">
                <a16:creationId xmlns:a16="http://schemas.microsoft.com/office/drawing/2014/main" id="{0C014850-6557-11DF-DD50-D8A8AD918E5F}"/>
              </a:ext>
            </a:extLst>
          </p:cNvPr>
          <p:cNvSpPr>
            <a:spLocks noGrp="1"/>
          </p:cNvSpPr>
          <p:nvPr>
            <p:ph idx="1"/>
          </p:nvPr>
        </p:nvSpPr>
        <p:spPr>
          <a:xfrm>
            <a:off x="1371600" y="2286000"/>
            <a:ext cx="5934364" cy="3581400"/>
          </a:xfrm>
        </p:spPr>
        <p:txBody>
          <a:bodyPr/>
          <a:lstStyle/>
          <a:p>
            <a:pPr>
              <a:buFont typeface="Wingdings" panose="05000000000000000000" pitchFamily="2" charset="2"/>
              <a:buChar char="§"/>
            </a:pPr>
            <a:r>
              <a:rPr lang="en-US" sz="1800" dirty="0"/>
              <a:t>Here a new session is started or resumes an existing one, if the user is not logged in yet they are redirected to the login page</a:t>
            </a:r>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sz="1800" dirty="0"/>
              <a:t>Styles are defined for the entire document, including the body, container, boxes, headings, contact information, and buttons</a:t>
            </a:r>
          </a:p>
        </p:txBody>
      </p:sp>
      <p:pic>
        <p:nvPicPr>
          <p:cNvPr id="5" name="Picture 4">
            <a:extLst>
              <a:ext uri="{FF2B5EF4-FFF2-40B4-BE49-F238E27FC236}">
                <a16:creationId xmlns:a16="http://schemas.microsoft.com/office/drawing/2014/main" id="{CEAC35A6-DA96-F521-8EE1-EDD0922A9B78}"/>
              </a:ext>
            </a:extLst>
          </p:cNvPr>
          <p:cNvPicPr>
            <a:picLocks noChangeAspect="1"/>
          </p:cNvPicPr>
          <p:nvPr/>
        </p:nvPicPr>
        <p:blipFill>
          <a:blip r:embed="rId2"/>
          <a:stretch>
            <a:fillRect/>
          </a:stretch>
        </p:blipFill>
        <p:spPr>
          <a:xfrm>
            <a:off x="8190942" y="0"/>
            <a:ext cx="4001058" cy="6858000"/>
          </a:xfrm>
          <a:prstGeom prst="rect">
            <a:avLst/>
          </a:prstGeom>
        </p:spPr>
      </p:pic>
    </p:spTree>
    <p:extLst>
      <p:ext uri="{BB962C8B-B14F-4D97-AF65-F5344CB8AC3E}">
        <p14:creationId xmlns:p14="http://schemas.microsoft.com/office/powerpoint/2010/main" val="546727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2CC4-168D-3072-7721-DC755966336B}"/>
              </a:ext>
            </a:extLst>
          </p:cNvPr>
          <p:cNvSpPr>
            <a:spLocks noGrp="1"/>
          </p:cNvSpPr>
          <p:nvPr>
            <p:ph type="ctrTitle"/>
          </p:nvPr>
        </p:nvSpPr>
        <p:spPr/>
        <p:txBody>
          <a:bodyPr/>
          <a:lstStyle/>
          <a:p>
            <a:r>
              <a:rPr lang="en-US" dirty="0"/>
              <a:t>Index.php</a:t>
            </a:r>
          </a:p>
        </p:txBody>
      </p:sp>
    </p:spTree>
    <p:extLst>
      <p:ext uri="{BB962C8B-B14F-4D97-AF65-F5344CB8AC3E}">
        <p14:creationId xmlns:p14="http://schemas.microsoft.com/office/powerpoint/2010/main" val="3573055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16991-131F-4D66-6258-4B1AD26D13EC}"/>
              </a:ext>
            </a:extLst>
          </p:cNvPr>
          <p:cNvSpPr>
            <a:spLocks noGrp="1"/>
          </p:cNvSpPr>
          <p:nvPr>
            <p:ph type="title"/>
          </p:nvPr>
        </p:nvSpPr>
        <p:spPr/>
        <p:txBody>
          <a:bodyPr/>
          <a:lstStyle/>
          <a:p>
            <a:r>
              <a:rPr lang="en-US" dirty="0"/>
              <a:t>Contact.php Code</a:t>
            </a:r>
          </a:p>
        </p:txBody>
      </p:sp>
      <p:sp>
        <p:nvSpPr>
          <p:cNvPr id="3" name="Content Placeholder 2">
            <a:extLst>
              <a:ext uri="{FF2B5EF4-FFF2-40B4-BE49-F238E27FC236}">
                <a16:creationId xmlns:a16="http://schemas.microsoft.com/office/drawing/2014/main" id="{0C014850-6557-11DF-DD50-D8A8AD918E5F}"/>
              </a:ext>
            </a:extLst>
          </p:cNvPr>
          <p:cNvSpPr>
            <a:spLocks noGrp="1"/>
          </p:cNvSpPr>
          <p:nvPr>
            <p:ph idx="1"/>
          </p:nvPr>
        </p:nvSpPr>
        <p:spPr>
          <a:xfrm>
            <a:off x="1371600" y="2286000"/>
            <a:ext cx="4105564" cy="3581400"/>
          </a:xfrm>
        </p:spPr>
        <p:txBody>
          <a:bodyPr>
            <a:normAutofit/>
          </a:bodyPr>
          <a:lstStyle/>
          <a:p>
            <a:r>
              <a:rPr lang="en-US" sz="1800" dirty="0"/>
              <a:t>Stylings for the contact </a:t>
            </a:r>
            <a:r>
              <a:rPr lang="en-US" sz="1800" dirty="0">
                <a:solidFill>
                  <a:schemeClr val="tx1"/>
                </a:solidFill>
              </a:rPr>
              <a:t>information</a:t>
            </a:r>
            <a:r>
              <a:rPr lang="en-US" sz="1800" dirty="0"/>
              <a:t> and about section of the page are defined</a:t>
            </a:r>
          </a:p>
          <a:p>
            <a:endParaRPr lang="en-US" sz="1800" dirty="0"/>
          </a:p>
          <a:p>
            <a:r>
              <a:rPr lang="en-US" sz="1800" dirty="0"/>
              <a:t>Styling for the home button is defined here </a:t>
            </a:r>
          </a:p>
          <a:p>
            <a:endParaRPr lang="en-US" sz="1800" dirty="0"/>
          </a:p>
          <a:p>
            <a:r>
              <a:rPr lang="en-US" sz="1800" dirty="0"/>
              <a:t>Here the page is structured with about me at the top with my contact information under</a:t>
            </a:r>
          </a:p>
        </p:txBody>
      </p:sp>
      <p:pic>
        <p:nvPicPr>
          <p:cNvPr id="6" name="Picture 5">
            <a:extLst>
              <a:ext uri="{FF2B5EF4-FFF2-40B4-BE49-F238E27FC236}">
                <a16:creationId xmlns:a16="http://schemas.microsoft.com/office/drawing/2014/main" id="{E70D608C-0DC0-A052-27E6-6EE5D1B61EF1}"/>
              </a:ext>
            </a:extLst>
          </p:cNvPr>
          <p:cNvPicPr>
            <a:picLocks noChangeAspect="1"/>
          </p:cNvPicPr>
          <p:nvPr/>
        </p:nvPicPr>
        <p:blipFill>
          <a:blip r:embed="rId2"/>
          <a:stretch>
            <a:fillRect/>
          </a:stretch>
        </p:blipFill>
        <p:spPr>
          <a:xfrm>
            <a:off x="5855854" y="0"/>
            <a:ext cx="6336145" cy="6858000"/>
          </a:xfrm>
          <a:prstGeom prst="rect">
            <a:avLst/>
          </a:prstGeom>
        </p:spPr>
      </p:pic>
    </p:spTree>
    <p:extLst>
      <p:ext uri="{BB962C8B-B14F-4D97-AF65-F5344CB8AC3E}">
        <p14:creationId xmlns:p14="http://schemas.microsoft.com/office/powerpoint/2010/main" val="1706841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2A98-80AA-980E-F29D-39A39F351758}"/>
              </a:ext>
            </a:extLst>
          </p:cNvPr>
          <p:cNvSpPr>
            <a:spLocks noGrp="1"/>
          </p:cNvSpPr>
          <p:nvPr>
            <p:ph type="title"/>
          </p:nvPr>
        </p:nvSpPr>
        <p:spPr/>
        <p:txBody>
          <a:bodyPr/>
          <a:lstStyle/>
          <a:p>
            <a:r>
              <a:rPr lang="en-US" dirty="0"/>
              <a:t>Contact.php Webpage</a:t>
            </a:r>
          </a:p>
        </p:txBody>
      </p:sp>
      <p:pic>
        <p:nvPicPr>
          <p:cNvPr id="5" name="Content Placeholder 4">
            <a:extLst>
              <a:ext uri="{FF2B5EF4-FFF2-40B4-BE49-F238E27FC236}">
                <a16:creationId xmlns:a16="http://schemas.microsoft.com/office/drawing/2014/main" id="{48F30265-8901-9C09-5A26-C6581A174F73}"/>
              </a:ext>
            </a:extLst>
          </p:cNvPr>
          <p:cNvPicPr>
            <a:picLocks noGrp="1" noChangeAspect="1"/>
          </p:cNvPicPr>
          <p:nvPr>
            <p:ph idx="1"/>
          </p:nvPr>
        </p:nvPicPr>
        <p:blipFill>
          <a:blip r:embed="rId2"/>
          <a:stretch>
            <a:fillRect/>
          </a:stretch>
        </p:blipFill>
        <p:spPr>
          <a:xfrm>
            <a:off x="2172677" y="3115654"/>
            <a:ext cx="7500281" cy="3357000"/>
          </a:xfrm>
        </p:spPr>
      </p:pic>
      <p:sp>
        <p:nvSpPr>
          <p:cNvPr id="3" name="TextBox 2">
            <a:extLst>
              <a:ext uri="{FF2B5EF4-FFF2-40B4-BE49-F238E27FC236}">
                <a16:creationId xmlns:a16="http://schemas.microsoft.com/office/drawing/2014/main" id="{A7092BEC-50B5-048F-8DC0-5DA8AC5362B5}"/>
              </a:ext>
            </a:extLst>
          </p:cNvPr>
          <p:cNvSpPr txBox="1"/>
          <p:nvPr/>
        </p:nvSpPr>
        <p:spPr>
          <a:xfrm>
            <a:off x="2172677" y="1727200"/>
            <a:ext cx="7940431" cy="2308324"/>
          </a:xfrm>
          <a:prstGeom prst="rect">
            <a:avLst/>
          </a:prstGeom>
          <a:noFill/>
        </p:spPr>
        <p:txBody>
          <a:bodyPr wrap="square" rtlCol="0">
            <a:spAutoFit/>
          </a:bodyPr>
          <a:lstStyle/>
          <a:p>
            <a:r>
              <a:rPr lang="en-US" dirty="0"/>
              <a:t>This page presents my professional background and contact information in a visually appealing and user-friendly manner, showcasing my skills and interests in cybersecurity. It also includes a “Home” button that redirects users back to the home page.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9267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E6DD4-DD79-0B28-D38E-7A4E0124AAC9}"/>
              </a:ext>
            </a:extLst>
          </p:cNvPr>
          <p:cNvSpPr>
            <a:spLocks noGrp="1"/>
          </p:cNvSpPr>
          <p:nvPr>
            <p:ph type="ctrTitle"/>
          </p:nvPr>
        </p:nvSpPr>
        <p:spPr/>
        <p:txBody>
          <a:bodyPr/>
          <a:lstStyle/>
          <a:p>
            <a:r>
              <a:rPr lang="en-US" dirty="0"/>
              <a:t>Setting.php</a:t>
            </a:r>
          </a:p>
        </p:txBody>
      </p:sp>
    </p:spTree>
    <p:extLst>
      <p:ext uri="{BB962C8B-B14F-4D97-AF65-F5344CB8AC3E}">
        <p14:creationId xmlns:p14="http://schemas.microsoft.com/office/powerpoint/2010/main" val="3281146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Setting.php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3695700"/>
          </a:xfrm>
        </p:spPr>
        <p:txBody>
          <a:bodyPr>
            <a:normAutofit lnSpcReduction="10000"/>
          </a:bodyPr>
          <a:lstStyle/>
          <a:p>
            <a:pPr marL="0" indent="0">
              <a:buNone/>
            </a:pPr>
            <a:r>
              <a:rPr lang="en-US" sz="1600" b="1" dirty="0"/>
              <a:t>Description</a:t>
            </a:r>
            <a:r>
              <a:rPr lang="en-US" sz="1600" b="1" dirty="0">
                <a:solidFill>
                  <a:schemeClr val="tx1"/>
                </a:solidFill>
              </a:rPr>
              <a:t>:</a:t>
            </a:r>
            <a:endParaRPr lang="en-US" sz="1800" dirty="0">
              <a:solidFill>
                <a:schemeClr val="tx1"/>
              </a:solidFill>
            </a:endParaRPr>
          </a:p>
          <a:p>
            <a:pPr marL="0" indent="0">
              <a:buNone/>
            </a:pPr>
            <a:r>
              <a:rPr lang="en-US" sz="1800" dirty="0">
                <a:solidFill>
                  <a:schemeClr val="tx1"/>
                </a:solidFill>
              </a:rPr>
              <a:t>	The settings page is a user-friendly interface for updating account information which includes username, email, and password. Each section has a "Save" button for submitting updates, and a message area provides feedback on the outcome of the operations. A "Home" button allows users to easily return back to the home page.</a:t>
            </a:r>
          </a:p>
          <a:p>
            <a:pPr marL="0" indent="0">
              <a:buNone/>
            </a:pPr>
            <a:r>
              <a:rPr lang="en-US" sz="1800" dirty="0">
                <a:solidFill>
                  <a:schemeClr val="tx1"/>
                </a:solidFill>
              </a:rPr>
              <a:t>		</a:t>
            </a:r>
          </a:p>
          <a:p>
            <a:pPr marL="0" indent="0">
              <a:buNone/>
            </a:pPr>
            <a:r>
              <a:rPr lang="en-US" sz="1600" b="1" dirty="0"/>
              <a:t>Key Points:</a:t>
            </a:r>
            <a:endParaRPr lang="en-US" sz="1800" dirty="0">
              <a:solidFill>
                <a:schemeClr val="tx1"/>
              </a:solidFill>
            </a:endParaRPr>
          </a:p>
          <a:p>
            <a:pPr>
              <a:buFont typeface="Wingdings" panose="05000000000000000000" pitchFamily="2" charset="2"/>
              <a:buChar char="§"/>
            </a:pPr>
            <a:r>
              <a:rPr lang="en-US" sz="1800" dirty="0">
                <a:solidFill>
                  <a:schemeClr val="tx1"/>
                </a:solidFill>
              </a:rPr>
              <a:t>A message displays feedback on the outcome of the update operations (e.g., "Username Saved")</a:t>
            </a:r>
          </a:p>
          <a:p>
            <a:pPr>
              <a:buFont typeface="Wingdings" panose="05000000000000000000" pitchFamily="2" charset="2"/>
              <a:buChar char="§"/>
            </a:pPr>
            <a:r>
              <a:rPr lang="en-US" sz="1800" dirty="0">
                <a:solidFill>
                  <a:schemeClr val="tx1"/>
                </a:solidFill>
              </a:rPr>
              <a:t>Each input form has a "Save" button to submit the changes</a:t>
            </a:r>
          </a:p>
          <a:p>
            <a:pPr>
              <a:buFont typeface="Wingdings" panose="05000000000000000000" pitchFamily="2" charset="2"/>
              <a:buChar char="§"/>
            </a:pPr>
            <a:r>
              <a:rPr lang="en-US" sz="1800" dirty="0">
                <a:solidFill>
                  <a:schemeClr val="tx1"/>
                </a:solidFill>
              </a:rPr>
              <a:t>The "Home" button at the top left corner allows the user to return back to the main page</a:t>
            </a:r>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Tree>
    <p:extLst>
      <p:ext uri="{BB962C8B-B14F-4D97-AF65-F5344CB8AC3E}">
        <p14:creationId xmlns:p14="http://schemas.microsoft.com/office/powerpoint/2010/main" val="503956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BC17-8BA4-E2E3-767E-D8AE35B9B7AD}"/>
              </a:ext>
            </a:extLst>
          </p:cNvPr>
          <p:cNvSpPr>
            <a:spLocks noGrp="1"/>
          </p:cNvSpPr>
          <p:nvPr>
            <p:ph type="title"/>
          </p:nvPr>
        </p:nvSpPr>
        <p:spPr/>
        <p:txBody>
          <a:bodyPr/>
          <a:lstStyle/>
          <a:p>
            <a:r>
              <a:rPr lang="en-US" dirty="0"/>
              <a:t>Setting.php Code</a:t>
            </a:r>
          </a:p>
        </p:txBody>
      </p:sp>
      <p:sp>
        <p:nvSpPr>
          <p:cNvPr id="3" name="Content Placeholder 2">
            <a:extLst>
              <a:ext uri="{FF2B5EF4-FFF2-40B4-BE49-F238E27FC236}">
                <a16:creationId xmlns:a16="http://schemas.microsoft.com/office/drawing/2014/main" id="{3E490E46-59F4-E590-F0C8-725B0568CFF2}"/>
              </a:ext>
            </a:extLst>
          </p:cNvPr>
          <p:cNvSpPr>
            <a:spLocks noGrp="1"/>
          </p:cNvSpPr>
          <p:nvPr>
            <p:ph idx="1"/>
          </p:nvPr>
        </p:nvSpPr>
        <p:spPr>
          <a:xfrm>
            <a:off x="1371600" y="2171700"/>
            <a:ext cx="5361709" cy="4178015"/>
          </a:xfrm>
        </p:spPr>
        <p:txBody>
          <a:bodyPr/>
          <a:lstStyle/>
          <a:p>
            <a:pPr>
              <a:buFont typeface="Wingdings" panose="05000000000000000000" pitchFamily="2" charset="2"/>
              <a:buChar char="§"/>
            </a:pPr>
            <a:r>
              <a:rPr lang="en-US" sz="1600" dirty="0">
                <a:solidFill>
                  <a:schemeClr val="tx1"/>
                </a:solidFill>
              </a:rPr>
              <a:t>The code begins with error reporting and session start to handle any potential errors and manage user</a:t>
            </a:r>
          </a:p>
          <a:p>
            <a:pPr>
              <a:buFont typeface="Wingdings" panose="05000000000000000000" pitchFamily="2" charset="2"/>
              <a:buChar char="§"/>
            </a:pPr>
            <a:endParaRPr lang="en-US" sz="1600" dirty="0">
              <a:solidFill>
                <a:schemeClr val="tx1"/>
              </a:solidFill>
            </a:endParaRPr>
          </a:p>
          <a:p>
            <a:pPr>
              <a:buFont typeface="Wingdings" panose="05000000000000000000" pitchFamily="2" charset="2"/>
              <a:buChar char="§"/>
            </a:pPr>
            <a:r>
              <a:rPr lang="en-US" sz="1600" dirty="0">
                <a:solidFill>
                  <a:schemeClr val="tx1"/>
                </a:solidFill>
              </a:rPr>
              <a:t>Soon after a statement includes a file that establishes a connection to the MySQL</a:t>
            </a:r>
          </a:p>
          <a:p>
            <a:pPr>
              <a:buFont typeface="Wingdings" panose="05000000000000000000" pitchFamily="2" charset="2"/>
              <a:buChar char="§"/>
            </a:pPr>
            <a:endParaRPr lang="en-US" sz="1600" dirty="0">
              <a:solidFill>
                <a:schemeClr val="tx1"/>
              </a:solidFill>
            </a:endParaRPr>
          </a:p>
          <a:p>
            <a:pPr>
              <a:buFont typeface="Wingdings" panose="05000000000000000000" pitchFamily="2" charset="2"/>
              <a:buChar char="§"/>
            </a:pPr>
            <a:r>
              <a:rPr lang="en-US" sz="1600" dirty="0">
                <a:solidFill>
                  <a:schemeClr val="tx1"/>
                </a:solidFill>
              </a:rPr>
              <a:t>The code checks if a user is logged in by verifying the existence of a session user variable. </a:t>
            </a:r>
          </a:p>
          <a:p>
            <a:pPr lvl="1">
              <a:buFont typeface="Wingdings" panose="05000000000000000000" pitchFamily="2" charset="2"/>
              <a:buChar char="§"/>
            </a:pPr>
            <a:r>
              <a:rPr lang="en-US" sz="1600" i="0" dirty="0">
                <a:solidFill>
                  <a:schemeClr val="tx1"/>
                </a:solidFill>
              </a:rPr>
              <a:t>If not, it redirects the user to the login page</a:t>
            </a:r>
          </a:p>
        </p:txBody>
      </p:sp>
      <p:pic>
        <p:nvPicPr>
          <p:cNvPr id="5" name="Picture 4">
            <a:extLst>
              <a:ext uri="{FF2B5EF4-FFF2-40B4-BE49-F238E27FC236}">
                <a16:creationId xmlns:a16="http://schemas.microsoft.com/office/drawing/2014/main" id="{AE94E3BF-331C-173A-3683-BB249039CB33}"/>
              </a:ext>
            </a:extLst>
          </p:cNvPr>
          <p:cNvPicPr>
            <a:picLocks noChangeAspect="1"/>
          </p:cNvPicPr>
          <p:nvPr/>
        </p:nvPicPr>
        <p:blipFill>
          <a:blip r:embed="rId2"/>
          <a:stretch>
            <a:fillRect/>
          </a:stretch>
        </p:blipFill>
        <p:spPr>
          <a:xfrm>
            <a:off x="7209305" y="0"/>
            <a:ext cx="4982695" cy="6858000"/>
          </a:xfrm>
          <a:prstGeom prst="rect">
            <a:avLst/>
          </a:prstGeom>
        </p:spPr>
      </p:pic>
    </p:spTree>
    <p:extLst>
      <p:ext uri="{BB962C8B-B14F-4D97-AF65-F5344CB8AC3E}">
        <p14:creationId xmlns:p14="http://schemas.microsoft.com/office/powerpoint/2010/main" val="3677760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BC17-8BA4-E2E3-767E-D8AE35B9B7AD}"/>
              </a:ext>
            </a:extLst>
          </p:cNvPr>
          <p:cNvSpPr>
            <a:spLocks noGrp="1"/>
          </p:cNvSpPr>
          <p:nvPr>
            <p:ph type="title"/>
          </p:nvPr>
        </p:nvSpPr>
        <p:spPr/>
        <p:txBody>
          <a:bodyPr/>
          <a:lstStyle/>
          <a:p>
            <a:r>
              <a:rPr lang="en-US" dirty="0"/>
              <a:t>Setting.php Code</a:t>
            </a:r>
          </a:p>
        </p:txBody>
      </p:sp>
      <p:sp>
        <p:nvSpPr>
          <p:cNvPr id="3" name="Content Placeholder 2">
            <a:extLst>
              <a:ext uri="{FF2B5EF4-FFF2-40B4-BE49-F238E27FC236}">
                <a16:creationId xmlns:a16="http://schemas.microsoft.com/office/drawing/2014/main" id="{3E490E46-59F4-E590-F0C8-725B0568CFF2}"/>
              </a:ext>
            </a:extLst>
          </p:cNvPr>
          <p:cNvSpPr>
            <a:spLocks noGrp="1"/>
          </p:cNvSpPr>
          <p:nvPr>
            <p:ph idx="1"/>
          </p:nvPr>
        </p:nvSpPr>
        <p:spPr>
          <a:xfrm>
            <a:off x="1502815" y="2400898"/>
            <a:ext cx="5361709" cy="2056204"/>
          </a:xfrm>
        </p:spPr>
        <p:txBody>
          <a:bodyPr/>
          <a:lstStyle/>
          <a:p>
            <a:pPr>
              <a:buFont typeface="Wingdings" panose="05000000000000000000" pitchFamily="2" charset="2"/>
              <a:buChar char="§"/>
            </a:pPr>
            <a:r>
              <a:rPr lang="en-US" sz="1600" dirty="0">
                <a:solidFill>
                  <a:schemeClr val="tx1"/>
                </a:solidFill>
              </a:rPr>
              <a:t>The background image, font, and home and submit button styles are defined to enhance the overall look and feel of the page</a:t>
            </a:r>
          </a:p>
          <a:p>
            <a:pPr>
              <a:buFont typeface="Wingdings" panose="05000000000000000000" pitchFamily="2" charset="2"/>
              <a:buChar char="§"/>
            </a:pPr>
            <a:endParaRPr lang="en-US" sz="1600" dirty="0">
              <a:solidFill>
                <a:schemeClr val="tx1"/>
              </a:solidFill>
            </a:endParaRPr>
          </a:p>
          <a:p>
            <a:pPr>
              <a:buFont typeface="Wingdings" panose="05000000000000000000" pitchFamily="2" charset="2"/>
              <a:buChar char="§"/>
            </a:pPr>
            <a:r>
              <a:rPr lang="en-US" sz="1600" dirty="0">
                <a:solidFill>
                  <a:schemeClr val="tx1"/>
                </a:solidFill>
              </a:rPr>
              <a:t>The styling for the message that updates the user on their changes is also defined here</a:t>
            </a:r>
          </a:p>
        </p:txBody>
      </p:sp>
      <p:pic>
        <p:nvPicPr>
          <p:cNvPr id="8" name="Picture 7">
            <a:extLst>
              <a:ext uri="{FF2B5EF4-FFF2-40B4-BE49-F238E27FC236}">
                <a16:creationId xmlns:a16="http://schemas.microsoft.com/office/drawing/2014/main" id="{F4AC5699-9175-17F4-1D4F-6131D8970DA9}"/>
              </a:ext>
            </a:extLst>
          </p:cNvPr>
          <p:cNvPicPr>
            <a:picLocks noChangeAspect="1"/>
          </p:cNvPicPr>
          <p:nvPr/>
        </p:nvPicPr>
        <p:blipFill>
          <a:blip r:embed="rId2"/>
          <a:stretch>
            <a:fillRect/>
          </a:stretch>
        </p:blipFill>
        <p:spPr>
          <a:xfrm>
            <a:off x="9688286" y="0"/>
            <a:ext cx="2503714" cy="6858000"/>
          </a:xfrm>
          <a:prstGeom prst="rect">
            <a:avLst/>
          </a:prstGeom>
        </p:spPr>
      </p:pic>
    </p:spTree>
    <p:extLst>
      <p:ext uri="{BB962C8B-B14F-4D97-AF65-F5344CB8AC3E}">
        <p14:creationId xmlns:p14="http://schemas.microsoft.com/office/powerpoint/2010/main" val="1108532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BC17-8BA4-E2E3-767E-D8AE35B9B7AD}"/>
              </a:ext>
            </a:extLst>
          </p:cNvPr>
          <p:cNvSpPr>
            <a:spLocks noGrp="1"/>
          </p:cNvSpPr>
          <p:nvPr>
            <p:ph type="title"/>
          </p:nvPr>
        </p:nvSpPr>
        <p:spPr/>
        <p:txBody>
          <a:bodyPr/>
          <a:lstStyle/>
          <a:p>
            <a:r>
              <a:rPr lang="en-US" dirty="0"/>
              <a:t>Setting.php Code</a:t>
            </a:r>
          </a:p>
        </p:txBody>
      </p:sp>
      <p:sp>
        <p:nvSpPr>
          <p:cNvPr id="3" name="Content Placeholder 2">
            <a:extLst>
              <a:ext uri="{FF2B5EF4-FFF2-40B4-BE49-F238E27FC236}">
                <a16:creationId xmlns:a16="http://schemas.microsoft.com/office/drawing/2014/main" id="{3E490E46-59F4-E590-F0C8-725B0568CFF2}"/>
              </a:ext>
            </a:extLst>
          </p:cNvPr>
          <p:cNvSpPr>
            <a:spLocks noGrp="1"/>
          </p:cNvSpPr>
          <p:nvPr>
            <p:ph idx="1"/>
          </p:nvPr>
        </p:nvSpPr>
        <p:spPr>
          <a:xfrm>
            <a:off x="1382272" y="1532026"/>
            <a:ext cx="10329437" cy="1790700"/>
          </a:xfrm>
        </p:spPr>
        <p:txBody>
          <a:bodyPr>
            <a:normAutofit fontScale="85000" lnSpcReduction="10000"/>
          </a:bodyPr>
          <a:lstStyle/>
          <a:p>
            <a:pPr>
              <a:buFont typeface="Wingdings" panose="05000000000000000000" pitchFamily="2" charset="2"/>
              <a:buChar char="§"/>
            </a:pPr>
            <a:r>
              <a:rPr lang="en-US" sz="1600" dirty="0">
                <a:solidFill>
                  <a:schemeClr val="tx1"/>
                </a:solidFill>
              </a:rPr>
              <a:t>The HTML section includes forms for updating username, email, and password. Each form contains input fields for the new value and a submit button.</a:t>
            </a:r>
          </a:p>
          <a:p>
            <a:pPr>
              <a:buFont typeface="Wingdings" panose="05000000000000000000" pitchFamily="2" charset="2"/>
              <a:buChar char="§"/>
            </a:pPr>
            <a:endParaRPr lang="en-US" sz="1600" dirty="0">
              <a:solidFill>
                <a:schemeClr val="tx1"/>
              </a:solidFill>
            </a:endParaRPr>
          </a:p>
          <a:p>
            <a:pPr>
              <a:buFont typeface="Wingdings" panose="05000000000000000000" pitchFamily="2" charset="2"/>
              <a:buChar char="§"/>
            </a:pPr>
            <a:r>
              <a:rPr lang="en-US" sz="1600" dirty="0">
                <a:solidFill>
                  <a:schemeClr val="tx1"/>
                </a:solidFill>
              </a:rPr>
              <a:t>The message area displays feedback messages (e.g., "Username Saved") to inform the user of the outcome of their actions.</a:t>
            </a:r>
          </a:p>
          <a:p>
            <a:pPr>
              <a:buFont typeface="Wingdings" panose="05000000000000000000" pitchFamily="2" charset="2"/>
              <a:buChar char="§"/>
            </a:pPr>
            <a:endParaRPr lang="en-US" sz="1600" dirty="0">
              <a:solidFill>
                <a:schemeClr val="tx1"/>
              </a:solidFill>
            </a:endParaRPr>
          </a:p>
          <a:p>
            <a:pPr>
              <a:buFont typeface="Wingdings" panose="05000000000000000000" pitchFamily="2" charset="2"/>
              <a:buChar char="§"/>
            </a:pPr>
            <a:r>
              <a:rPr lang="en-US" sz="1600" dirty="0">
                <a:solidFill>
                  <a:schemeClr val="tx1"/>
                </a:solidFill>
              </a:rPr>
              <a:t>A "Home" button is added a the bottom of the page, allowing users to return to the home page easily.</a:t>
            </a:r>
          </a:p>
        </p:txBody>
      </p:sp>
      <p:pic>
        <p:nvPicPr>
          <p:cNvPr id="5" name="Picture 4">
            <a:extLst>
              <a:ext uri="{FF2B5EF4-FFF2-40B4-BE49-F238E27FC236}">
                <a16:creationId xmlns:a16="http://schemas.microsoft.com/office/drawing/2014/main" id="{C05E8F84-B8F8-5E4B-347A-D40AC1B167F4}"/>
              </a:ext>
            </a:extLst>
          </p:cNvPr>
          <p:cNvPicPr>
            <a:picLocks noChangeAspect="1"/>
          </p:cNvPicPr>
          <p:nvPr/>
        </p:nvPicPr>
        <p:blipFill>
          <a:blip r:embed="rId2"/>
          <a:stretch>
            <a:fillRect/>
          </a:stretch>
        </p:blipFill>
        <p:spPr>
          <a:xfrm>
            <a:off x="2980318" y="3429000"/>
            <a:ext cx="7133344" cy="3322725"/>
          </a:xfrm>
          <a:prstGeom prst="rect">
            <a:avLst/>
          </a:prstGeom>
        </p:spPr>
      </p:pic>
    </p:spTree>
    <p:extLst>
      <p:ext uri="{BB962C8B-B14F-4D97-AF65-F5344CB8AC3E}">
        <p14:creationId xmlns:p14="http://schemas.microsoft.com/office/powerpoint/2010/main" val="3369674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1383-51CB-B802-F2E4-831B8E12FC02}"/>
              </a:ext>
            </a:extLst>
          </p:cNvPr>
          <p:cNvSpPr>
            <a:spLocks noGrp="1"/>
          </p:cNvSpPr>
          <p:nvPr>
            <p:ph type="title"/>
          </p:nvPr>
        </p:nvSpPr>
        <p:spPr/>
        <p:txBody>
          <a:bodyPr/>
          <a:lstStyle/>
          <a:p>
            <a:r>
              <a:rPr lang="en-US" dirty="0"/>
              <a:t>Setting.php Webpage</a:t>
            </a:r>
          </a:p>
        </p:txBody>
      </p:sp>
      <p:sp>
        <p:nvSpPr>
          <p:cNvPr id="3" name="Content Placeholder 2">
            <a:extLst>
              <a:ext uri="{FF2B5EF4-FFF2-40B4-BE49-F238E27FC236}">
                <a16:creationId xmlns:a16="http://schemas.microsoft.com/office/drawing/2014/main" id="{7D89F28E-543A-0795-4308-246F73CFE6F2}"/>
              </a:ext>
            </a:extLst>
          </p:cNvPr>
          <p:cNvSpPr>
            <a:spLocks noGrp="1"/>
          </p:cNvSpPr>
          <p:nvPr>
            <p:ph idx="1"/>
          </p:nvPr>
        </p:nvSpPr>
        <p:spPr>
          <a:xfrm>
            <a:off x="1371600" y="1548285"/>
            <a:ext cx="9601200" cy="1749098"/>
          </a:xfrm>
        </p:spPr>
        <p:txBody>
          <a:bodyPr/>
          <a:lstStyle/>
          <a:p>
            <a:pPr marL="0" indent="0">
              <a:buNone/>
            </a:pPr>
            <a:r>
              <a:rPr lang="en-US" sz="1800" dirty="0"/>
              <a:t>The webpage is a user-friendly interface for updating account information, including username, email, and password. It features a simple layout with input fields for each type of information and a "Save" button to submit changes. Feedback messages are displayed to inform users of their changes. Additionally, a "Home" button is provided for easy navigation back to the home page.</a:t>
            </a:r>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88E65192-FB93-B122-1D67-435FB21644B5}"/>
              </a:ext>
            </a:extLst>
          </p:cNvPr>
          <p:cNvPicPr>
            <a:picLocks noChangeAspect="1"/>
          </p:cNvPicPr>
          <p:nvPr/>
        </p:nvPicPr>
        <p:blipFill>
          <a:blip r:embed="rId2"/>
          <a:stretch>
            <a:fillRect/>
          </a:stretch>
        </p:blipFill>
        <p:spPr>
          <a:xfrm>
            <a:off x="2507964" y="3083088"/>
            <a:ext cx="7176071" cy="3206426"/>
          </a:xfrm>
          <a:prstGeom prst="rect">
            <a:avLst/>
          </a:prstGeom>
        </p:spPr>
      </p:pic>
    </p:spTree>
    <p:extLst>
      <p:ext uri="{BB962C8B-B14F-4D97-AF65-F5344CB8AC3E}">
        <p14:creationId xmlns:p14="http://schemas.microsoft.com/office/powerpoint/2010/main" val="3644594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4C57-1CA8-A559-D13C-712B0E0291BD}"/>
              </a:ext>
            </a:extLst>
          </p:cNvPr>
          <p:cNvSpPr>
            <a:spLocks noGrp="1"/>
          </p:cNvSpPr>
          <p:nvPr>
            <p:ph type="ctrTitle"/>
          </p:nvPr>
        </p:nvSpPr>
        <p:spPr/>
        <p:txBody>
          <a:bodyPr/>
          <a:lstStyle/>
          <a:p>
            <a:r>
              <a:rPr lang="en-US" dirty="0"/>
              <a:t>Adminset.php</a:t>
            </a:r>
          </a:p>
        </p:txBody>
      </p:sp>
      <p:sp>
        <p:nvSpPr>
          <p:cNvPr id="3" name="Subtitle 2">
            <a:extLst>
              <a:ext uri="{FF2B5EF4-FFF2-40B4-BE49-F238E27FC236}">
                <a16:creationId xmlns:a16="http://schemas.microsoft.com/office/drawing/2014/main" id="{C8DF21E2-A2B4-91B2-00CC-5B8603078AAA}"/>
              </a:ext>
            </a:extLst>
          </p:cNvPr>
          <p:cNvSpPr>
            <a:spLocks noGrp="1"/>
          </p:cNvSpPr>
          <p:nvPr>
            <p:ph type="subTitle" idx="1"/>
          </p:nvPr>
        </p:nvSpPr>
        <p:spPr/>
        <p:txBody>
          <a:bodyPr/>
          <a:lstStyle/>
          <a:p>
            <a:r>
              <a:rPr lang="en-US" dirty="0"/>
              <a:t>(Administrator Settings)</a:t>
            </a:r>
          </a:p>
        </p:txBody>
      </p:sp>
    </p:spTree>
    <p:extLst>
      <p:ext uri="{BB962C8B-B14F-4D97-AF65-F5344CB8AC3E}">
        <p14:creationId xmlns:p14="http://schemas.microsoft.com/office/powerpoint/2010/main" val="872368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Adminset.php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3695700"/>
          </a:xfrm>
        </p:spPr>
        <p:txBody>
          <a:bodyPr>
            <a:normAutofit fontScale="92500" lnSpcReduction="10000"/>
          </a:bodyPr>
          <a:lstStyle/>
          <a:p>
            <a:pPr marL="0" indent="0">
              <a:buNone/>
            </a:pPr>
            <a:r>
              <a:rPr lang="en-US" sz="1600" b="1" dirty="0"/>
              <a:t>Description</a:t>
            </a:r>
            <a:r>
              <a:rPr lang="en-US" sz="1600" b="1" dirty="0">
                <a:solidFill>
                  <a:schemeClr val="tx1"/>
                </a:solidFill>
              </a:rPr>
              <a:t>:</a:t>
            </a:r>
            <a:endParaRPr lang="en-US" sz="1800" dirty="0"/>
          </a:p>
          <a:p>
            <a:pPr marL="0" indent="0">
              <a:buNone/>
            </a:pPr>
            <a:r>
              <a:rPr lang="en-US" sz="1800" dirty="0"/>
              <a:t>	</a:t>
            </a:r>
            <a:r>
              <a:rPr lang="en-US" sz="1700" dirty="0"/>
              <a:t>This webpage is an administrator settings page designed for managing user accounts. It includes functionality to update usernames, emails, passwords, and user roles. The page features a clean and intuitive layout with input fields and dropdown menus for making changes, along with feedback messages to inform administrators of the outcomes of their actions. A "Home" button is also included to allow for easy navigation back to the home page.</a:t>
            </a:r>
          </a:p>
          <a:p>
            <a:pPr marL="0" indent="0">
              <a:buNone/>
            </a:pPr>
            <a:r>
              <a:rPr lang="en-US" sz="1700" dirty="0"/>
              <a:t>		</a:t>
            </a:r>
          </a:p>
          <a:p>
            <a:pPr marL="0" indent="0">
              <a:buNone/>
            </a:pPr>
            <a:r>
              <a:rPr lang="en-US" sz="1600" b="1" dirty="0"/>
              <a:t>Key Points:</a:t>
            </a:r>
            <a:endParaRPr lang="en-US" sz="1800" dirty="0"/>
          </a:p>
          <a:p>
            <a:pPr>
              <a:buFont typeface="Wingdings" panose="05000000000000000000" pitchFamily="2" charset="2"/>
              <a:buChar char="§"/>
            </a:pPr>
            <a:r>
              <a:rPr lang="en-US" sz="1700" dirty="0"/>
              <a:t>The code checks if the logged-in user is an administrator. If not, it redirects them to the landing page</a:t>
            </a:r>
          </a:p>
          <a:p>
            <a:pPr>
              <a:buFont typeface="Wingdings" panose="05000000000000000000" pitchFamily="2" charset="2"/>
              <a:buChar char="§"/>
            </a:pPr>
            <a:r>
              <a:rPr lang="en-US" sz="1700" dirty="0"/>
              <a:t>In addition to updating the username, email, and password, administrators can also change a user's role between "User" and "Administrator”</a:t>
            </a:r>
          </a:p>
          <a:p>
            <a:pPr>
              <a:buFont typeface="Wingdings" panose="05000000000000000000" pitchFamily="2" charset="2"/>
              <a:buChar char="§"/>
            </a:pPr>
            <a:r>
              <a:rPr lang="en-US" sz="1700" dirty="0"/>
              <a:t>Feedback messages are displayed to inform administrators of the outcome of their actions</a:t>
            </a:r>
          </a:p>
          <a:p>
            <a:pPr marL="0" indent="0">
              <a:buNone/>
            </a:pPr>
            <a:endParaRPr lang="en-US" sz="1700" dirty="0"/>
          </a:p>
          <a:p>
            <a:pPr marL="0" indent="0">
              <a:buNone/>
            </a:pPr>
            <a:endParaRPr lang="en-US" sz="1700" dirty="0"/>
          </a:p>
          <a:p>
            <a:pPr marL="0" indent="0">
              <a:buNone/>
            </a:pPr>
            <a:endParaRPr lang="en-US" sz="1700" dirty="0"/>
          </a:p>
          <a:p>
            <a:pPr marL="0" indent="0">
              <a:buNone/>
            </a:pPr>
            <a:endParaRPr lang="en-US" sz="1500" dirty="0"/>
          </a:p>
        </p:txBody>
      </p:sp>
    </p:spTree>
    <p:extLst>
      <p:ext uri="{BB962C8B-B14F-4D97-AF65-F5344CB8AC3E}">
        <p14:creationId xmlns:p14="http://schemas.microsoft.com/office/powerpoint/2010/main" val="3686169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Index.php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3695700"/>
          </a:xfrm>
        </p:spPr>
        <p:txBody>
          <a:bodyPr>
            <a:normAutofit/>
          </a:bodyPr>
          <a:lstStyle/>
          <a:p>
            <a:pPr marL="0" indent="0">
              <a:buNone/>
            </a:pPr>
            <a:r>
              <a:rPr lang="en-US" sz="1600" b="1" dirty="0"/>
              <a:t>Description</a:t>
            </a:r>
            <a:r>
              <a:rPr lang="en-US" sz="1600" b="1" dirty="0">
                <a:solidFill>
                  <a:schemeClr val="tx1"/>
                </a:solidFill>
              </a:rPr>
              <a:t>: </a:t>
            </a:r>
          </a:p>
          <a:p>
            <a:pPr marL="0" indent="0">
              <a:buNone/>
            </a:pPr>
            <a:r>
              <a:rPr lang="en-US" sz="1600" b="1" dirty="0">
                <a:solidFill>
                  <a:schemeClr val="tx1"/>
                </a:solidFill>
              </a:rPr>
              <a:t>	</a:t>
            </a:r>
            <a:r>
              <a:rPr lang="en-US" sz="1600" dirty="0"/>
              <a:t>The purpose of my index page is to serve as the initial landing page for visitors, providing them with essential navigation options and a brief overview of the website's content. It welcomes visitors to my portfolio and encourages them to explore the projects and cybersecurity experience showcased on the site. This page pushes the unauthenticated users to login so that they can be redirected to the home page. </a:t>
            </a:r>
          </a:p>
          <a:p>
            <a:pPr marL="0" indent="0">
              <a:buNone/>
            </a:pPr>
            <a:r>
              <a:rPr lang="en-US" sz="1600" b="1" dirty="0"/>
              <a:t>Key Points:</a:t>
            </a:r>
          </a:p>
          <a:p>
            <a:pPr>
              <a:buFont typeface="Wingdings" panose="05000000000000000000" pitchFamily="2" charset="2"/>
              <a:buChar char="§"/>
            </a:pPr>
            <a:r>
              <a:rPr lang="en-US" sz="1600" dirty="0"/>
              <a:t>The page is designed with a bold Roboto font, a dark color scheme for better readability, and a background image for aesthetic appeal</a:t>
            </a:r>
          </a:p>
          <a:p>
            <a:pPr>
              <a:buFont typeface="Wingdings" panose="05000000000000000000" pitchFamily="2" charset="2"/>
              <a:buChar char="§"/>
            </a:pPr>
            <a:r>
              <a:rPr lang="en-US" sz="1600" dirty="0"/>
              <a:t>The message encourages visitors to login to explore my projects, indicating the purpose of the website</a:t>
            </a:r>
          </a:p>
          <a:p>
            <a:pPr>
              <a:buFont typeface="Wingdings" panose="05000000000000000000" pitchFamily="2" charset="2"/>
              <a:buChar char="§"/>
            </a:pPr>
            <a:r>
              <a:rPr lang="en-US" sz="1600" dirty="0"/>
              <a:t>The page includes links for logging in, signing up, viewing projects, and accessing the about page, making it easy for visitors to navigate the site</a:t>
            </a:r>
          </a:p>
        </p:txBody>
      </p:sp>
    </p:spTree>
    <p:extLst>
      <p:ext uri="{BB962C8B-B14F-4D97-AF65-F5344CB8AC3E}">
        <p14:creationId xmlns:p14="http://schemas.microsoft.com/office/powerpoint/2010/main" val="2094099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BC5E-F16E-D432-3739-C69F3EA7DAA6}"/>
              </a:ext>
            </a:extLst>
          </p:cNvPr>
          <p:cNvSpPr>
            <a:spLocks noGrp="1"/>
          </p:cNvSpPr>
          <p:nvPr>
            <p:ph type="title"/>
          </p:nvPr>
        </p:nvSpPr>
        <p:spPr/>
        <p:txBody>
          <a:bodyPr/>
          <a:lstStyle/>
          <a:p>
            <a:r>
              <a:rPr lang="en-US" dirty="0"/>
              <a:t>Adminset.php Code</a:t>
            </a:r>
          </a:p>
        </p:txBody>
      </p:sp>
      <p:sp>
        <p:nvSpPr>
          <p:cNvPr id="3" name="Content Placeholder 2">
            <a:extLst>
              <a:ext uri="{FF2B5EF4-FFF2-40B4-BE49-F238E27FC236}">
                <a16:creationId xmlns:a16="http://schemas.microsoft.com/office/drawing/2014/main" id="{B52330C9-5C1D-324A-0D15-A3575A2FB82C}"/>
              </a:ext>
            </a:extLst>
          </p:cNvPr>
          <p:cNvSpPr>
            <a:spLocks noGrp="1"/>
          </p:cNvSpPr>
          <p:nvPr>
            <p:ph idx="1"/>
          </p:nvPr>
        </p:nvSpPr>
        <p:spPr>
          <a:xfrm>
            <a:off x="1371600" y="1806419"/>
            <a:ext cx="5052303" cy="3581400"/>
          </a:xfrm>
        </p:spPr>
        <p:txBody>
          <a:bodyPr/>
          <a:lstStyle/>
          <a:p>
            <a:pPr>
              <a:buFont typeface="Wingdings" panose="05000000000000000000" pitchFamily="2" charset="2"/>
              <a:buChar char="§"/>
            </a:pPr>
            <a:r>
              <a:rPr lang="en-US" sz="1600" dirty="0"/>
              <a:t>The code starts with error reporting and session start to handle errors and manage user sessions</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Then establishes a connection to the MySQL database </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It checks if a user is logged in and redirects to the  login page if not</a:t>
            </a:r>
            <a:r>
              <a:rPr lang="en-US" sz="1400" b="0" i="0" dirty="0">
                <a:solidFill>
                  <a:srgbClr val="ECECEC"/>
                </a:solidFill>
                <a:effectLst/>
                <a:latin typeface="Söhne"/>
              </a:rPr>
              <a:t> if n</a:t>
            </a:r>
          </a:p>
          <a:p>
            <a:pPr>
              <a:buFont typeface="Wingdings" panose="05000000000000000000" pitchFamily="2" charset="2"/>
              <a:buChar char="§"/>
            </a:pPr>
            <a:endParaRPr lang="en-US" sz="1400" dirty="0">
              <a:solidFill>
                <a:srgbClr val="ECECEC"/>
              </a:solidFill>
              <a:latin typeface="Söhne"/>
            </a:endParaRPr>
          </a:p>
          <a:p>
            <a:pPr>
              <a:buFont typeface="Wingdings" panose="05000000000000000000" pitchFamily="2" charset="2"/>
              <a:buChar char="§"/>
            </a:pPr>
            <a:r>
              <a:rPr lang="en-US" sz="1600" dirty="0"/>
              <a:t>It redirects non-administrators to the landing page to restrict access to the administrator settings page</a:t>
            </a:r>
          </a:p>
        </p:txBody>
      </p:sp>
      <p:pic>
        <p:nvPicPr>
          <p:cNvPr id="5" name="Picture 4">
            <a:extLst>
              <a:ext uri="{FF2B5EF4-FFF2-40B4-BE49-F238E27FC236}">
                <a16:creationId xmlns:a16="http://schemas.microsoft.com/office/drawing/2014/main" id="{510DA69A-2471-5F52-5986-294B1249D477}"/>
              </a:ext>
            </a:extLst>
          </p:cNvPr>
          <p:cNvPicPr>
            <a:picLocks noChangeAspect="1"/>
          </p:cNvPicPr>
          <p:nvPr/>
        </p:nvPicPr>
        <p:blipFill>
          <a:blip r:embed="rId2"/>
          <a:stretch>
            <a:fillRect/>
          </a:stretch>
        </p:blipFill>
        <p:spPr>
          <a:xfrm>
            <a:off x="7139697" y="0"/>
            <a:ext cx="5052303" cy="6858000"/>
          </a:xfrm>
          <a:prstGeom prst="rect">
            <a:avLst/>
          </a:prstGeom>
        </p:spPr>
      </p:pic>
    </p:spTree>
    <p:extLst>
      <p:ext uri="{BB962C8B-B14F-4D97-AF65-F5344CB8AC3E}">
        <p14:creationId xmlns:p14="http://schemas.microsoft.com/office/powerpoint/2010/main" val="1725058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BC5E-F16E-D432-3739-C69F3EA7DAA6}"/>
              </a:ext>
            </a:extLst>
          </p:cNvPr>
          <p:cNvSpPr>
            <a:spLocks noGrp="1"/>
          </p:cNvSpPr>
          <p:nvPr>
            <p:ph type="title"/>
          </p:nvPr>
        </p:nvSpPr>
        <p:spPr/>
        <p:txBody>
          <a:bodyPr/>
          <a:lstStyle/>
          <a:p>
            <a:r>
              <a:rPr lang="en-US" dirty="0"/>
              <a:t>Adminset.php Code</a:t>
            </a:r>
          </a:p>
        </p:txBody>
      </p:sp>
      <p:sp>
        <p:nvSpPr>
          <p:cNvPr id="3" name="Content Placeholder 2">
            <a:extLst>
              <a:ext uri="{FF2B5EF4-FFF2-40B4-BE49-F238E27FC236}">
                <a16:creationId xmlns:a16="http://schemas.microsoft.com/office/drawing/2014/main" id="{B52330C9-5C1D-324A-0D15-A3575A2FB82C}"/>
              </a:ext>
            </a:extLst>
          </p:cNvPr>
          <p:cNvSpPr>
            <a:spLocks noGrp="1"/>
          </p:cNvSpPr>
          <p:nvPr>
            <p:ph idx="1"/>
          </p:nvPr>
        </p:nvSpPr>
        <p:spPr>
          <a:xfrm>
            <a:off x="1371600" y="1705787"/>
            <a:ext cx="4619155" cy="4161613"/>
          </a:xfrm>
        </p:spPr>
        <p:txBody>
          <a:bodyPr/>
          <a:lstStyle/>
          <a:p>
            <a:pPr>
              <a:buFont typeface="Wingdings" panose="05000000000000000000" pitchFamily="2" charset="2"/>
              <a:buChar char="§"/>
            </a:pPr>
            <a:r>
              <a:rPr lang="en-US" sz="1600" dirty="0"/>
              <a:t>It hashes the new password and updates it in the database, displaying a feedback message based on the outcome</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Then it updates the user's role in the database based on the selection made in the dropdown menu </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Background image, font, and button styles are used to enhance the overall design.</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pic>
        <p:nvPicPr>
          <p:cNvPr id="6" name="Picture 5">
            <a:extLst>
              <a:ext uri="{FF2B5EF4-FFF2-40B4-BE49-F238E27FC236}">
                <a16:creationId xmlns:a16="http://schemas.microsoft.com/office/drawing/2014/main" id="{6EEB8957-CCD4-C75F-34D7-785D2F2DEE15}"/>
              </a:ext>
            </a:extLst>
          </p:cNvPr>
          <p:cNvPicPr>
            <a:picLocks noChangeAspect="1"/>
          </p:cNvPicPr>
          <p:nvPr/>
        </p:nvPicPr>
        <p:blipFill>
          <a:blip r:embed="rId2"/>
          <a:stretch>
            <a:fillRect/>
          </a:stretch>
        </p:blipFill>
        <p:spPr>
          <a:xfrm>
            <a:off x="6347319" y="0"/>
            <a:ext cx="5844681" cy="6858000"/>
          </a:xfrm>
          <a:prstGeom prst="rect">
            <a:avLst/>
          </a:prstGeom>
        </p:spPr>
      </p:pic>
    </p:spTree>
    <p:extLst>
      <p:ext uri="{BB962C8B-B14F-4D97-AF65-F5344CB8AC3E}">
        <p14:creationId xmlns:p14="http://schemas.microsoft.com/office/powerpoint/2010/main" val="2625359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BC5E-F16E-D432-3739-C69F3EA7DAA6}"/>
              </a:ext>
            </a:extLst>
          </p:cNvPr>
          <p:cNvSpPr>
            <a:spLocks noGrp="1"/>
          </p:cNvSpPr>
          <p:nvPr>
            <p:ph type="title"/>
          </p:nvPr>
        </p:nvSpPr>
        <p:spPr/>
        <p:txBody>
          <a:bodyPr/>
          <a:lstStyle/>
          <a:p>
            <a:r>
              <a:rPr lang="en-US" dirty="0"/>
              <a:t>Adminset.php Code</a:t>
            </a:r>
          </a:p>
        </p:txBody>
      </p:sp>
      <p:sp>
        <p:nvSpPr>
          <p:cNvPr id="3" name="Content Placeholder 2">
            <a:extLst>
              <a:ext uri="{FF2B5EF4-FFF2-40B4-BE49-F238E27FC236}">
                <a16:creationId xmlns:a16="http://schemas.microsoft.com/office/drawing/2014/main" id="{B52330C9-5C1D-324A-0D15-A3575A2FB82C}"/>
              </a:ext>
            </a:extLst>
          </p:cNvPr>
          <p:cNvSpPr>
            <a:spLocks noGrp="1"/>
          </p:cNvSpPr>
          <p:nvPr>
            <p:ph idx="1"/>
          </p:nvPr>
        </p:nvSpPr>
        <p:spPr>
          <a:xfrm>
            <a:off x="1371600" y="2286000"/>
            <a:ext cx="5052303" cy="3581400"/>
          </a:xfrm>
        </p:spPr>
        <p:txBody>
          <a:bodyPr/>
          <a:lstStyle/>
          <a:p>
            <a:pPr>
              <a:buFont typeface="Wingdings" panose="05000000000000000000" pitchFamily="2" charset="2"/>
              <a:buChar char="§"/>
            </a:pPr>
            <a:r>
              <a:rPr lang="en-US" sz="1800" dirty="0"/>
              <a:t>This section defines styles for the body, container, input fields, buttons, and update message displayed to users</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Here the style for the drop-down menu to choose the users role is defined</a:t>
            </a:r>
          </a:p>
          <a:p>
            <a:pPr>
              <a:buFont typeface="Wingdings" panose="05000000000000000000" pitchFamily="2" charset="2"/>
              <a:buChar char="§"/>
            </a:pPr>
            <a:endParaRPr lang="en-US" sz="1800" dirty="0"/>
          </a:p>
          <a:p>
            <a:pPr>
              <a:buFont typeface="Wingdings" panose="05000000000000000000" pitchFamily="2" charset="2"/>
              <a:buChar char="§"/>
            </a:pPr>
            <a:r>
              <a:rPr lang="en-US" sz="1800" dirty="0"/>
              <a:t>The save button style is defined here</a:t>
            </a:r>
          </a:p>
          <a:p>
            <a:endParaRPr lang="en-US" dirty="0"/>
          </a:p>
        </p:txBody>
      </p:sp>
      <p:pic>
        <p:nvPicPr>
          <p:cNvPr id="5" name="Picture 4">
            <a:extLst>
              <a:ext uri="{FF2B5EF4-FFF2-40B4-BE49-F238E27FC236}">
                <a16:creationId xmlns:a16="http://schemas.microsoft.com/office/drawing/2014/main" id="{AB878A51-21F5-E987-3E10-38AFB74A06F4}"/>
              </a:ext>
            </a:extLst>
          </p:cNvPr>
          <p:cNvPicPr>
            <a:picLocks noChangeAspect="1"/>
          </p:cNvPicPr>
          <p:nvPr/>
        </p:nvPicPr>
        <p:blipFill>
          <a:blip r:embed="rId2"/>
          <a:stretch>
            <a:fillRect/>
          </a:stretch>
        </p:blipFill>
        <p:spPr>
          <a:xfrm>
            <a:off x="9437929" y="0"/>
            <a:ext cx="2754071" cy="6858000"/>
          </a:xfrm>
          <a:prstGeom prst="rect">
            <a:avLst/>
          </a:prstGeom>
        </p:spPr>
      </p:pic>
    </p:spTree>
    <p:extLst>
      <p:ext uri="{BB962C8B-B14F-4D97-AF65-F5344CB8AC3E}">
        <p14:creationId xmlns:p14="http://schemas.microsoft.com/office/powerpoint/2010/main" val="1628467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BC5E-F16E-D432-3739-C69F3EA7DAA6}"/>
              </a:ext>
            </a:extLst>
          </p:cNvPr>
          <p:cNvSpPr>
            <a:spLocks noGrp="1"/>
          </p:cNvSpPr>
          <p:nvPr>
            <p:ph type="title"/>
          </p:nvPr>
        </p:nvSpPr>
        <p:spPr/>
        <p:txBody>
          <a:bodyPr/>
          <a:lstStyle/>
          <a:p>
            <a:r>
              <a:rPr lang="en-US" dirty="0"/>
              <a:t>Adminset.php Code</a:t>
            </a:r>
          </a:p>
        </p:txBody>
      </p:sp>
      <p:sp>
        <p:nvSpPr>
          <p:cNvPr id="3" name="Content Placeholder 2">
            <a:extLst>
              <a:ext uri="{FF2B5EF4-FFF2-40B4-BE49-F238E27FC236}">
                <a16:creationId xmlns:a16="http://schemas.microsoft.com/office/drawing/2014/main" id="{B52330C9-5C1D-324A-0D15-A3575A2FB82C}"/>
              </a:ext>
            </a:extLst>
          </p:cNvPr>
          <p:cNvSpPr>
            <a:spLocks noGrp="1"/>
          </p:cNvSpPr>
          <p:nvPr>
            <p:ph idx="1"/>
          </p:nvPr>
        </p:nvSpPr>
        <p:spPr>
          <a:xfrm>
            <a:off x="1371600" y="2286000"/>
            <a:ext cx="5052303" cy="3581400"/>
          </a:xfrm>
        </p:spPr>
        <p:txBody>
          <a:bodyPr>
            <a:normAutofit/>
          </a:bodyPr>
          <a:lstStyle/>
          <a:p>
            <a:pPr>
              <a:buFont typeface="Wingdings" panose="05000000000000000000" pitchFamily="2" charset="2"/>
              <a:buChar char="§"/>
            </a:pPr>
            <a:r>
              <a:rPr lang="en-US" sz="1600" dirty="0"/>
              <a:t>The HTML section includes forms for updating username, email, password, and role, each with input fields or dropdown menus and a "Save" button</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Here the message area displays feedback messages (e.g., "Username Saved") to inform administrators of the outcome of their actions</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A "Home" button is added at the bottom of the page, allowing administrators to return to the home page easily</a:t>
            </a:r>
          </a:p>
        </p:txBody>
      </p:sp>
      <p:pic>
        <p:nvPicPr>
          <p:cNvPr id="6" name="Picture 5">
            <a:extLst>
              <a:ext uri="{FF2B5EF4-FFF2-40B4-BE49-F238E27FC236}">
                <a16:creationId xmlns:a16="http://schemas.microsoft.com/office/drawing/2014/main" id="{BDEB1C1B-316D-09AF-17A3-1C05B190A3F0}"/>
              </a:ext>
            </a:extLst>
          </p:cNvPr>
          <p:cNvPicPr>
            <a:picLocks noChangeAspect="1"/>
          </p:cNvPicPr>
          <p:nvPr/>
        </p:nvPicPr>
        <p:blipFill>
          <a:blip r:embed="rId2"/>
          <a:stretch>
            <a:fillRect/>
          </a:stretch>
        </p:blipFill>
        <p:spPr>
          <a:xfrm>
            <a:off x="6423903" y="0"/>
            <a:ext cx="7934037" cy="6858000"/>
          </a:xfrm>
          <a:prstGeom prst="rect">
            <a:avLst/>
          </a:prstGeom>
        </p:spPr>
      </p:pic>
    </p:spTree>
    <p:extLst>
      <p:ext uri="{BB962C8B-B14F-4D97-AF65-F5344CB8AC3E}">
        <p14:creationId xmlns:p14="http://schemas.microsoft.com/office/powerpoint/2010/main" val="98737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9BAA-5D29-3EB4-1515-7177372A7C4B}"/>
              </a:ext>
            </a:extLst>
          </p:cNvPr>
          <p:cNvSpPr>
            <a:spLocks noGrp="1"/>
          </p:cNvSpPr>
          <p:nvPr>
            <p:ph type="title"/>
          </p:nvPr>
        </p:nvSpPr>
        <p:spPr/>
        <p:txBody>
          <a:bodyPr/>
          <a:lstStyle/>
          <a:p>
            <a:r>
              <a:rPr lang="en-US"/>
              <a:t>Adminset.php Webpage</a:t>
            </a:r>
            <a:endParaRPr lang="en-US" dirty="0"/>
          </a:p>
        </p:txBody>
      </p:sp>
      <p:pic>
        <p:nvPicPr>
          <p:cNvPr id="5" name="Content Placeholder 4">
            <a:extLst>
              <a:ext uri="{FF2B5EF4-FFF2-40B4-BE49-F238E27FC236}">
                <a16:creationId xmlns:a16="http://schemas.microsoft.com/office/drawing/2014/main" id="{1FB52007-8A3D-B475-9C03-499C2BED3EEF}"/>
              </a:ext>
            </a:extLst>
          </p:cNvPr>
          <p:cNvPicPr>
            <a:picLocks noGrp="1" noChangeAspect="1"/>
          </p:cNvPicPr>
          <p:nvPr>
            <p:ph idx="1"/>
          </p:nvPr>
        </p:nvPicPr>
        <p:blipFill>
          <a:blip r:embed="rId2"/>
          <a:stretch>
            <a:fillRect/>
          </a:stretch>
        </p:blipFill>
        <p:spPr>
          <a:xfrm>
            <a:off x="2750064" y="3429000"/>
            <a:ext cx="6691872" cy="3005458"/>
          </a:xfrm>
        </p:spPr>
      </p:pic>
      <p:sp>
        <p:nvSpPr>
          <p:cNvPr id="3" name="TextBox 2">
            <a:extLst>
              <a:ext uri="{FF2B5EF4-FFF2-40B4-BE49-F238E27FC236}">
                <a16:creationId xmlns:a16="http://schemas.microsoft.com/office/drawing/2014/main" id="{70649A67-DAED-A1F9-68BB-BE0AE06D3646}"/>
              </a:ext>
            </a:extLst>
          </p:cNvPr>
          <p:cNvSpPr txBox="1"/>
          <p:nvPr/>
        </p:nvSpPr>
        <p:spPr>
          <a:xfrm>
            <a:off x="1371600" y="1613118"/>
            <a:ext cx="7974249" cy="1323439"/>
          </a:xfrm>
          <a:prstGeom prst="rect">
            <a:avLst/>
          </a:prstGeom>
          <a:noFill/>
        </p:spPr>
        <p:txBody>
          <a:bodyPr wrap="square" rtlCol="0">
            <a:spAutoFit/>
          </a:bodyPr>
          <a:lstStyle/>
          <a:p>
            <a:r>
              <a:rPr lang="en-US" sz="1600" dirty="0">
                <a:solidFill>
                  <a:schemeClr val="tx2"/>
                </a:solidFill>
              </a:rPr>
              <a:t>This webpage is a secure and user-friendly platform designed for administrators to manage user accounts and roles. It features error reporting and session handling for secure authentication, ensuring only authorized users can access and make changes. The layout includes sections for updating usernames, emails, passwords, and user roles. Feedback messages are displayed to inform administrators of the outcome of their actions.</a:t>
            </a:r>
          </a:p>
        </p:txBody>
      </p:sp>
    </p:spTree>
    <p:extLst>
      <p:ext uri="{BB962C8B-B14F-4D97-AF65-F5344CB8AC3E}">
        <p14:creationId xmlns:p14="http://schemas.microsoft.com/office/powerpoint/2010/main" val="3730487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8C39-F899-5F72-2125-92C39E0754FD}"/>
              </a:ext>
            </a:extLst>
          </p:cNvPr>
          <p:cNvSpPr>
            <a:spLocks noGrp="1"/>
          </p:cNvSpPr>
          <p:nvPr>
            <p:ph type="ctrTitle"/>
          </p:nvPr>
        </p:nvSpPr>
        <p:spPr/>
        <p:txBody>
          <a:bodyPr/>
          <a:lstStyle/>
          <a:p>
            <a:r>
              <a:rPr lang="en-US" dirty="0" err="1"/>
              <a:t>Logout.php</a:t>
            </a:r>
            <a:endParaRPr lang="en-US" dirty="0"/>
          </a:p>
        </p:txBody>
      </p:sp>
    </p:spTree>
    <p:extLst>
      <p:ext uri="{BB962C8B-B14F-4D97-AF65-F5344CB8AC3E}">
        <p14:creationId xmlns:p14="http://schemas.microsoft.com/office/powerpoint/2010/main" val="2885002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err="1"/>
              <a:t>Logout.php</a:t>
            </a:r>
            <a:r>
              <a:rPr lang="en-US" dirty="0"/>
              <a:t>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3695700"/>
          </a:xfrm>
        </p:spPr>
        <p:txBody>
          <a:bodyPr>
            <a:normAutofit/>
          </a:bodyPr>
          <a:lstStyle/>
          <a:p>
            <a:pPr marL="0" indent="0">
              <a:buNone/>
            </a:pPr>
            <a:r>
              <a:rPr lang="en-US" sz="1600" b="1" dirty="0"/>
              <a:t>Description</a:t>
            </a:r>
            <a:r>
              <a:rPr lang="en-US" sz="1600" b="1" dirty="0">
                <a:solidFill>
                  <a:schemeClr val="tx1"/>
                </a:solidFill>
              </a:rPr>
              <a:t>:</a:t>
            </a:r>
            <a:endParaRPr lang="en-US" sz="1600" dirty="0"/>
          </a:p>
          <a:p>
            <a:pPr marL="0" indent="0">
              <a:buNone/>
            </a:pPr>
            <a:r>
              <a:rPr lang="en-US" sz="1600" dirty="0"/>
              <a:t>	This PHP script serves as a logout page for a website. When accessed, it initiates a session, unsets and destroys the 'user' session variable, logging the user out. It then redirects the user to the landing page.		</a:t>
            </a:r>
          </a:p>
          <a:p>
            <a:pPr marL="0" indent="0">
              <a:buNone/>
            </a:pPr>
            <a:r>
              <a:rPr lang="en-US" sz="1600" b="1" dirty="0"/>
              <a:t>Key Points:</a:t>
            </a:r>
          </a:p>
          <a:p>
            <a:pPr>
              <a:buFont typeface="Wingdings" panose="05000000000000000000" pitchFamily="2" charset="2"/>
              <a:buChar char="§"/>
            </a:pPr>
            <a:r>
              <a:rPr lang="en-US" sz="1600" dirty="0"/>
              <a:t>Utilizes sessions to manage user authentication.</a:t>
            </a:r>
          </a:p>
          <a:p>
            <a:pPr>
              <a:buFont typeface="Wingdings" panose="05000000000000000000" pitchFamily="2" charset="2"/>
              <a:buChar char="§"/>
            </a:pPr>
            <a:r>
              <a:rPr lang="en-US" sz="1600" dirty="0"/>
              <a:t>Unsets and destroys the session variable, ensuring the user is logged out.</a:t>
            </a:r>
          </a:p>
          <a:p>
            <a:pPr>
              <a:buFont typeface="Wingdings" panose="05000000000000000000" pitchFamily="2" charset="2"/>
              <a:buChar char="§"/>
            </a:pPr>
            <a:r>
              <a:rPr lang="en-US" sz="1600" dirty="0"/>
              <a:t>Redirects the user to the homepage after logout.</a:t>
            </a:r>
          </a:p>
          <a:p>
            <a:pPr>
              <a:buFont typeface="Wingdings" panose="05000000000000000000" pitchFamily="2" charset="2"/>
              <a:buChar char="§"/>
            </a:pPr>
            <a:r>
              <a:rPr lang="en-US" sz="1600" dirty="0"/>
              <a:t>Ensures a secure logout process to protect user data.</a:t>
            </a:r>
          </a:p>
          <a:p>
            <a:pPr marL="0" indent="0">
              <a:buNone/>
            </a:pPr>
            <a:endParaRPr lang="en-US" sz="16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Tree>
    <p:extLst>
      <p:ext uri="{BB962C8B-B14F-4D97-AF65-F5344CB8AC3E}">
        <p14:creationId xmlns:p14="http://schemas.microsoft.com/office/powerpoint/2010/main" val="1549567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FA2-AC15-6CB6-F88C-1D36D8093300}"/>
              </a:ext>
            </a:extLst>
          </p:cNvPr>
          <p:cNvSpPr>
            <a:spLocks noGrp="1"/>
          </p:cNvSpPr>
          <p:nvPr>
            <p:ph type="title"/>
          </p:nvPr>
        </p:nvSpPr>
        <p:spPr/>
        <p:txBody>
          <a:bodyPr/>
          <a:lstStyle/>
          <a:p>
            <a:r>
              <a:rPr lang="en-US" dirty="0"/>
              <a:t>Logout.php Code</a:t>
            </a:r>
          </a:p>
        </p:txBody>
      </p:sp>
      <p:pic>
        <p:nvPicPr>
          <p:cNvPr id="5" name="Content Placeholder 4">
            <a:extLst>
              <a:ext uri="{FF2B5EF4-FFF2-40B4-BE49-F238E27FC236}">
                <a16:creationId xmlns:a16="http://schemas.microsoft.com/office/drawing/2014/main" id="{0C7F8105-8349-D2A0-739C-0B2A512FA7B0}"/>
              </a:ext>
            </a:extLst>
          </p:cNvPr>
          <p:cNvPicPr>
            <a:picLocks noGrp="1" noChangeAspect="1"/>
          </p:cNvPicPr>
          <p:nvPr>
            <p:ph idx="1"/>
          </p:nvPr>
        </p:nvPicPr>
        <p:blipFill>
          <a:blip r:embed="rId2"/>
          <a:stretch>
            <a:fillRect/>
          </a:stretch>
        </p:blipFill>
        <p:spPr>
          <a:xfrm>
            <a:off x="6671714" y="2258916"/>
            <a:ext cx="4102436" cy="1937261"/>
          </a:xfrm>
        </p:spPr>
      </p:pic>
      <p:sp>
        <p:nvSpPr>
          <p:cNvPr id="3" name="TextBox 2">
            <a:extLst>
              <a:ext uri="{FF2B5EF4-FFF2-40B4-BE49-F238E27FC236}">
                <a16:creationId xmlns:a16="http://schemas.microsoft.com/office/drawing/2014/main" id="{ECA510DE-682A-AA1B-6F97-48973C586E91}"/>
              </a:ext>
            </a:extLst>
          </p:cNvPr>
          <p:cNvSpPr txBox="1"/>
          <p:nvPr/>
        </p:nvSpPr>
        <p:spPr>
          <a:xfrm>
            <a:off x="1371600" y="1909271"/>
            <a:ext cx="4513227" cy="2554545"/>
          </a:xfrm>
          <a:prstGeom prst="rect">
            <a:avLst/>
          </a:prstGeom>
          <a:noFill/>
        </p:spPr>
        <p:txBody>
          <a:bodyPr wrap="square" rtlCol="0">
            <a:spAutoFit/>
          </a:bodyPr>
          <a:lstStyle>
            <a:defPPr>
              <a:defRPr lang="en-US"/>
            </a:defPPr>
            <a:lvl1pPr>
              <a:defRPr b="0" i="0">
                <a:effectLst/>
                <a:latin typeface="Söhne"/>
              </a:defRPr>
            </a:lvl1pPr>
          </a:lstStyle>
          <a:p>
            <a:pPr marL="285750" indent="-285750">
              <a:buFont typeface="Wingdings" panose="05000000000000000000" pitchFamily="2" charset="2"/>
              <a:buChar char="§"/>
            </a:pPr>
            <a:r>
              <a:rPr lang="en-US" sz="1600" dirty="0">
                <a:solidFill>
                  <a:schemeClr val="tx2"/>
                </a:solidFill>
                <a:latin typeface="+mn-lt"/>
              </a:rPr>
              <a:t>It begins by starting the session and then unsetting the 'user' session variable, logging the user out.</a:t>
            </a:r>
          </a:p>
          <a:p>
            <a:pPr marL="285750" indent="-285750">
              <a:buFont typeface="Wingdings" panose="05000000000000000000" pitchFamily="2" charset="2"/>
              <a:buChar char="§"/>
            </a:pPr>
            <a:endParaRPr lang="en-US" sz="1600" dirty="0">
              <a:solidFill>
                <a:schemeClr val="tx2"/>
              </a:solidFill>
              <a:latin typeface="+mn-lt"/>
            </a:endParaRPr>
          </a:p>
          <a:p>
            <a:pPr marL="285750" indent="-285750">
              <a:buFont typeface="Wingdings" panose="05000000000000000000" pitchFamily="2" charset="2"/>
              <a:buChar char="§"/>
            </a:pPr>
            <a:r>
              <a:rPr lang="en-US" sz="1600" dirty="0">
                <a:solidFill>
                  <a:schemeClr val="tx2"/>
                </a:solidFill>
                <a:latin typeface="+mn-lt"/>
              </a:rPr>
              <a:t>The next function is called to remove all session variables, and after it is used to destroy the session data.</a:t>
            </a:r>
          </a:p>
          <a:p>
            <a:pPr marL="285750" indent="-285750">
              <a:buFont typeface="Wingdings" panose="05000000000000000000" pitchFamily="2" charset="2"/>
              <a:buChar char="§"/>
            </a:pPr>
            <a:endParaRPr lang="en-US" sz="1600" dirty="0">
              <a:solidFill>
                <a:schemeClr val="tx2"/>
              </a:solidFill>
              <a:latin typeface="+mn-lt"/>
            </a:endParaRPr>
          </a:p>
          <a:p>
            <a:pPr marL="285750" indent="-285750">
              <a:buFont typeface="Wingdings" panose="05000000000000000000" pitchFamily="2" charset="2"/>
              <a:buChar char="§"/>
            </a:pPr>
            <a:r>
              <a:rPr lang="en-US" sz="1600" dirty="0">
                <a:solidFill>
                  <a:schemeClr val="tx2"/>
                </a:solidFill>
                <a:latin typeface="+mn-lt"/>
              </a:rPr>
              <a:t>After the logout process is complete, the script redirects the user to the landing page.</a:t>
            </a:r>
          </a:p>
        </p:txBody>
      </p:sp>
    </p:spTree>
    <p:extLst>
      <p:ext uri="{BB962C8B-B14F-4D97-AF65-F5344CB8AC3E}">
        <p14:creationId xmlns:p14="http://schemas.microsoft.com/office/powerpoint/2010/main" val="17105242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0993B-3582-888E-3A21-02C958FFAA9A}"/>
              </a:ext>
            </a:extLst>
          </p:cNvPr>
          <p:cNvSpPr>
            <a:spLocks noGrp="1"/>
          </p:cNvSpPr>
          <p:nvPr>
            <p:ph type="ctrTitle"/>
          </p:nvPr>
        </p:nvSpPr>
        <p:spPr/>
        <p:txBody>
          <a:bodyPr/>
          <a:lstStyle/>
          <a:p>
            <a:r>
              <a:rPr lang="en-US" dirty="0"/>
              <a:t>404 Error Page</a:t>
            </a:r>
          </a:p>
        </p:txBody>
      </p:sp>
    </p:spTree>
    <p:extLst>
      <p:ext uri="{BB962C8B-B14F-4D97-AF65-F5344CB8AC3E}">
        <p14:creationId xmlns:p14="http://schemas.microsoft.com/office/powerpoint/2010/main" val="1118734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BF39-D3CC-FAA6-C2F8-653F37B124A9}"/>
              </a:ext>
            </a:extLst>
          </p:cNvPr>
          <p:cNvSpPr>
            <a:spLocks noGrp="1"/>
          </p:cNvSpPr>
          <p:nvPr>
            <p:ph type="title"/>
          </p:nvPr>
        </p:nvSpPr>
        <p:spPr/>
        <p:txBody>
          <a:bodyPr/>
          <a:lstStyle/>
          <a:p>
            <a:r>
              <a:rPr lang="en-US" dirty="0"/>
              <a:t>404error.php Information </a:t>
            </a:r>
          </a:p>
        </p:txBody>
      </p:sp>
      <p:sp>
        <p:nvSpPr>
          <p:cNvPr id="6" name="Content Placeholder 2">
            <a:extLst>
              <a:ext uri="{FF2B5EF4-FFF2-40B4-BE49-F238E27FC236}">
                <a16:creationId xmlns:a16="http://schemas.microsoft.com/office/drawing/2014/main" id="{E8D5F23C-232D-24AB-11FB-03859D32172C}"/>
              </a:ext>
            </a:extLst>
          </p:cNvPr>
          <p:cNvSpPr>
            <a:spLocks noGrp="1"/>
          </p:cNvSpPr>
          <p:nvPr>
            <p:ph idx="1"/>
          </p:nvPr>
        </p:nvSpPr>
        <p:spPr>
          <a:xfrm>
            <a:off x="1371600" y="2171700"/>
            <a:ext cx="9601200" cy="3695700"/>
          </a:xfrm>
        </p:spPr>
        <p:txBody>
          <a:bodyPr>
            <a:normAutofit/>
          </a:bodyPr>
          <a:lstStyle/>
          <a:p>
            <a:pPr marL="0" indent="0">
              <a:buNone/>
            </a:pPr>
            <a:r>
              <a:rPr lang="en-US" sz="1600" b="1" dirty="0"/>
              <a:t>Description</a:t>
            </a:r>
            <a:r>
              <a:rPr lang="en-US" sz="1600" b="1" dirty="0">
                <a:solidFill>
                  <a:schemeClr val="tx1"/>
                </a:solidFill>
              </a:rPr>
              <a:t>:</a:t>
            </a:r>
          </a:p>
          <a:p>
            <a:pPr marL="0" indent="0">
              <a:buNone/>
            </a:pPr>
            <a:r>
              <a:rPr lang="en-US" sz="1600" b="1" dirty="0">
                <a:solidFill>
                  <a:schemeClr val="tx1"/>
                </a:solidFill>
              </a:rPr>
              <a:t>	</a:t>
            </a:r>
            <a:r>
              <a:rPr lang="en-US" sz="1600" dirty="0"/>
              <a:t>This webpage is a custom 404 error page, which is displayed when a user tries to access a page that does not exist on the website. 	</a:t>
            </a:r>
          </a:p>
          <a:p>
            <a:pPr marL="0" indent="0">
              <a:buNone/>
            </a:pPr>
            <a:r>
              <a:rPr lang="en-US" sz="1500" dirty="0"/>
              <a:t>	</a:t>
            </a:r>
            <a:r>
              <a:rPr lang="en-US" sz="1600" dirty="0"/>
              <a:t>	</a:t>
            </a:r>
          </a:p>
          <a:p>
            <a:pPr marL="0" indent="0">
              <a:buNone/>
            </a:pPr>
            <a:r>
              <a:rPr lang="en-US" sz="1600" b="1" dirty="0"/>
              <a:t>Key Points:</a:t>
            </a:r>
          </a:p>
          <a:p>
            <a:pPr>
              <a:buFont typeface="Wingdings" panose="05000000000000000000" pitchFamily="2" charset="2"/>
              <a:buChar char="§"/>
            </a:pPr>
            <a:r>
              <a:rPr lang="en-US" sz="1600" dirty="0"/>
              <a:t>It features a large "404" heading to clearly indicate the error, along with a message reassuring the user and offering a link to return to the homepage</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The page also features Comic Sans MS font and a humorous image of a sad dog</a:t>
            </a:r>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Tree>
    <p:extLst>
      <p:ext uri="{BB962C8B-B14F-4D97-AF65-F5344CB8AC3E}">
        <p14:creationId xmlns:p14="http://schemas.microsoft.com/office/powerpoint/2010/main" val="332511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930E4-7CB9-9693-7FC7-54ED1B127A7E}"/>
              </a:ext>
            </a:extLst>
          </p:cNvPr>
          <p:cNvSpPr>
            <a:spLocks noGrp="1"/>
          </p:cNvSpPr>
          <p:nvPr>
            <p:ph type="title"/>
          </p:nvPr>
        </p:nvSpPr>
        <p:spPr>
          <a:xfrm>
            <a:off x="784743" y="685800"/>
            <a:ext cx="5793475" cy="1485900"/>
          </a:xfrm>
        </p:spPr>
        <p:txBody>
          <a:bodyPr>
            <a:normAutofit/>
          </a:bodyPr>
          <a:lstStyle/>
          <a:p>
            <a:r>
              <a:rPr lang="en-US" dirty="0"/>
              <a:t>Index.php Code</a:t>
            </a:r>
          </a:p>
        </p:txBody>
      </p:sp>
      <p:sp>
        <p:nvSpPr>
          <p:cNvPr id="20" name="Rectangle 19">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EBAAEDFC-C005-E18D-2BB5-8A6E679F0402}"/>
              </a:ext>
            </a:extLst>
          </p:cNvPr>
          <p:cNvPicPr>
            <a:picLocks noChangeAspect="1"/>
          </p:cNvPicPr>
          <p:nvPr/>
        </p:nvPicPr>
        <p:blipFill>
          <a:blip r:embed="rId2"/>
          <a:stretch>
            <a:fillRect/>
          </a:stretch>
        </p:blipFill>
        <p:spPr>
          <a:xfrm>
            <a:off x="6766853" y="1"/>
            <a:ext cx="5425148" cy="6858000"/>
          </a:xfrm>
          <a:prstGeom prst="rect">
            <a:avLst/>
          </a:prstGeom>
        </p:spPr>
      </p:pic>
      <p:sp>
        <p:nvSpPr>
          <p:cNvPr id="19" name="Content Placeholder 18">
            <a:extLst>
              <a:ext uri="{FF2B5EF4-FFF2-40B4-BE49-F238E27FC236}">
                <a16:creationId xmlns:a16="http://schemas.microsoft.com/office/drawing/2014/main" id="{BC81FF25-086E-BBD9-3DC2-ECD8F36760D9}"/>
              </a:ext>
            </a:extLst>
          </p:cNvPr>
          <p:cNvSpPr>
            <a:spLocks noGrp="1"/>
          </p:cNvSpPr>
          <p:nvPr>
            <p:ph idx="1"/>
          </p:nvPr>
        </p:nvSpPr>
        <p:spPr>
          <a:xfrm>
            <a:off x="784743" y="1485901"/>
            <a:ext cx="5206618" cy="4686299"/>
          </a:xfrm>
        </p:spPr>
        <p:txBody>
          <a:bodyPr/>
          <a:lstStyle/>
          <a:p>
            <a:pPr>
              <a:buFont typeface="Wingdings" panose="05000000000000000000" pitchFamily="2" charset="2"/>
              <a:buChar char="§"/>
            </a:pPr>
            <a:r>
              <a:rPr lang="en-US" sz="1600" dirty="0"/>
              <a:t>body: Contains the content of the page, such as text, the background and other styling options</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a:p>
            <a:pPr>
              <a:buFont typeface="Wingdings" panose="05000000000000000000" pitchFamily="2" charset="2"/>
              <a:buChar char="§"/>
            </a:pPr>
            <a:r>
              <a:rPr lang="en-US" sz="1600" dirty="0"/>
              <a:t>.banner: Styles the banner section, which contains links for Login, Sign Up, Projects, and About</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a:p>
            <a:pPr>
              <a:buFont typeface="Wingdings" panose="05000000000000000000" pitchFamily="2" charset="2"/>
              <a:buChar char="§"/>
            </a:pPr>
            <a:r>
              <a:rPr lang="en-US" sz="1600" dirty="0"/>
              <a:t>.welcome: Styles the welcome section, which contains the welcome message and a prompt to login</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a:t>
            </a:r>
            <a:r>
              <a:rPr lang="en-US" sz="1600" dirty="0" err="1"/>
              <a:t>btn</a:t>
            </a:r>
            <a:r>
              <a:rPr lang="en-US" sz="1600" dirty="0"/>
              <a:t>-login, .</a:t>
            </a:r>
            <a:r>
              <a:rPr lang="en-US" sz="1600" dirty="0" err="1"/>
              <a:t>btn</a:t>
            </a:r>
            <a:r>
              <a:rPr lang="en-US" sz="1600" dirty="0"/>
              <a:t>-signup, etc.: Styles the Login, Sign Up, Projects, and About buttons.</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spTree>
    <p:extLst>
      <p:ext uri="{BB962C8B-B14F-4D97-AF65-F5344CB8AC3E}">
        <p14:creationId xmlns:p14="http://schemas.microsoft.com/office/powerpoint/2010/main" val="1700586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CCB45-6B18-0813-204C-24B330A7CDCF}"/>
              </a:ext>
            </a:extLst>
          </p:cNvPr>
          <p:cNvSpPr>
            <a:spLocks noGrp="1"/>
          </p:cNvSpPr>
          <p:nvPr>
            <p:ph type="title"/>
          </p:nvPr>
        </p:nvSpPr>
        <p:spPr/>
        <p:txBody>
          <a:bodyPr/>
          <a:lstStyle/>
          <a:p>
            <a:r>
              <a:rPr lang="en-US" dirty="0"/>
              <a:t>404error.php Code</a:t>
            </a:r>
          </a:p>
        </p:txBody>
      </p:sp>
      <p:pic>
        <p:nvPicPr>
          <p:cNvPr id="5" name="Content Placeholder 4">
            <a:extLst>
              <a:ext uri="{FF2B5EF4-FFF2-40B4-BE49-F238E27FC236}">
                <a16:creationId xmlns:a16="http://schemas.microsoft.com/office/drawing/2014/main" id="{12F087B4-68A8-01F4-C93A-C9D5A43C8A16}"/>
              </a:ext>
            </a:extLst>
          </p:cNvPr>
          <p:cNvPicPr>
            <a:picLocks noGrp="1" noChangeAspect="1"/>
          </p:cNvPicPr>
          <p:nvPr>
            <p:ph idx="1"/>
          </p:nvPr>
        </p:nvPicPr>
        <p:blipFill>
          <a:blip r:embed="rId2"/>
          <a:stretch>
            <a:fillRect/>
          </a:stretch>
        </p:blipFill>
        <p:spPr>
          <a:xfrm>
            <a:off x="6008138" y="0"/>
            <a:ext cx="6183862" cy="6858000"/>
          </a:xfrm>
        </p:spPr>
      </p:pic>
      <p:sp>
        <p:nvSpPr>
          <p:cNvPr id="7" name="TextBox 6">
            <a:extLst>
              <a:ext uri="{FF2B5EF4-FFF2-40B4-BE49-F238E27FC236}">
                <a16:creationId xmlns:a16="http://schemas.microsoft.com/office/drawing/2014/main" id="{E2EAB19F-B440-2D91-0042-47FE7D4BA56B}"/>
              </a:ext>
            </a:extLst>
          </p:cNvPr>
          <p:cNvSpPr txBox="1"/>
          <p:nvPr/>
        </p:nvSpPr>
        <p:spPr>
          <a:xfrm>
            <a:off x="1508965" y="1865704"/>
            <a:ext cx="4239864"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Here the styling for the elements on the page is defined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heading section includes a large "404" heading to clearly indicate the error</a:t>
            </a:r>
          </a:p>
          <a:p>
            <a:endParaRPr lang="en-US" dirty="0"/>
          </a:p>
          <a:p>
            <a:pPr marL="285750" indent="-285750">
              <a:buFont typeface="Wingdings" panose="05000000000000000000" pitchFamily="2" charset="2"/>
              <a:buChar char="§"/>
            </a:pPr>
            <a:r>
              <a:rPr lang="en-US" dirty="0"/>
              <a:t>The sad dog image is applied for visual appeal, as well as a message that reassures the user with a humorous touch</a:t>
            </a:r>
          </a:p>
        </p:txBody>
      </p:sp>
    </p:spTree>
    <p:extLst>
      <p:ext uri="{BB962C8B-B14F-4D97-AF65-F5344CB8AC3E}">
        <p14:creationId xmlns:p14="http://schemas.microsoft.com/office/powerpoint/2010/main" val="2482801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92AD-B63D-A789-A0D9-FFB158794604}"/>
              </a:ext>
            </a:extLst>
          </p:cNvPr>
          <p:cNvSpPr>
            <a:spLocks noGrp="1"/>
          </p:cNvSpPr>
          <p:nvPr>
            <p:ph type="title"/>
          </p:nvPr>
        </p:nvSpPr>
        <p:spPr/>
        <p:txBody>
          <a:bodyPr/>
          <a:lstStyle/>
          <a:p>
            <a:r>
              <a:rPr lang="en-US" dirty="0"/>
              <a:t>404error.php Webpage</a:t>
            </a:r>
          </a:p>
        </p:txBody>
      </p:sp>
      <p:pic>
        <p:nvPicPr>
          <p:cNvPr id="5" name="Content Placeholder 4">
            <a:extLst>
              <a:ext uri="{FF2B5EF4-FFF2-40B4-BE49-F238E27FC236}">
                <a16:creationId xmlns:a16="http://schemas.microsoft.com/office/drawing/2014/main" id="{690297BD-4FB6-703E-1C1A-D863907DE3D8}"/>
              </a:ext>
            </a:extLst>
          </p:cNvPr>
          <p:cNvPicPr>
            <a:picLocks noGrp="1" noChangeAspect="1"/>
          </p:cNvPicPr>
          <p:nvPr>
            <p:ph idx="1"/>
          </p:nvPr>
        </p:nvPicPr>
        <p:blipFill>
          <a:blip r:embed="rId2"/>
          <a:stretch>
            <a:fillRect/>
          </a:stretch>
        </p:blipFill>
        <p:spPr>
          <a:xfrm>
            <a:off x="2855686" y="2667341"/>
            <a:ext cx="6480628" cy="3581400"/>
          </a:xfrm>
        </p:spPr>
      </p:pic>
      <p:sp>
        <p:nvSpPr>
          <p:cNvPr id="3" name="TextBox 2">
            <a:extLst>
              <a:ext uri="{FF2B5EF4-FFF2-40B4-BE49-F238E27FC236}">
                <a16:creationId xmlns:a16="http://schemas.microsoft.com/office/drawing/2014/main" id="{34D6A5BD-389F-8DF1-03E7-4221B23A6470}"/>
              </a:ext>
            </a:extLst>
          </p:cNvPr>
          <p:cNvSpPr txBox="1"/>
          <p:nvPr/>
        </p:nvSpPr>
        <p:spPr>
          <a:xfrm>
            <a:off x="2735065" y="1344947"/>
            <a:ext cx="6480628" cy="861774"/>
          </a:xfrm>
          <a:prstGeom prst="rect">
            <a:avLst/>
          </a:prstGeom>
          <a:noFill/>
        </p:spPr>
        <p:txBody>
          <a:bodyPr wrap="square" rtlCol="0">
            <a:spAutoFit/>
          </a:bodyPr>
          <a:lstStyle/>
          <a:p>
            <a:br>
              <a:rPr lang="en-US" dirty="0"/>
            </a:br>
            <a:r>
              <a:rPr lang="en-US" sz="1600" dirty="0">
                <a:solidFill>
                  <a:schemeClr val="tx2"/>
                </a:solidFill>
              </a:rPr>
              <a:t>This webpage is a custom 404 error page, which is displayed when a user tries to access a page that does not exist on the website.</a:t>
            </a:r>
          </a:p>
        </p:txBody>
      </p:sp>
    </p:spTree>
    <p:extLst>
      <p:ext uri="{BB962C8B-B14F-4D97-AF65-F5344CB8AC3E}">
        <p14:creationId xmlns:p14="http://schemas.microsoft.com/office/powerpoint/2010/main" val="400277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930E4-7CB9-9693-7FC7-54ED1B127A7E}"/>
              </a:ext>
            </a:extLst>
          </p:cNvPr>
          <p:cNvSpPr>
            <a:spLocks noGrp="1"/>
          </p:cNvSpPr>
          <p:nvPr>
            <p:ph type="title"/>
          </p:nvPr>
        </p:nvSpPr>
        <p:spPr>
          <a:xfrm>
            <a:off x="784743" y="685800"/>
            <a:ext cx="5793475" cy="1485900"/>
          </a:xfrm>
        </p:spPr>
        <p:txBody>
          <a:bodyPr>
            <a:normAutofit/>
          </a:bodyPr>
          <a:lstStyle/>
          <a:p>
            <a:r>
              <a:rPr lang="en-US"/>
              <a:t>Index.php Code</a:t>
            </a:r>
            <a:endParaRPr lang="en-US" dirty="0"/>
          </a:p>
        </p:txBody>
      </p:sp>
      <p:sp>
        <p:nvSpPr>
          <p:cNvPr id="20" name="Rectangle 19">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2BF0C4DB-A606-CF2D-DBD7-4A44C88E7E3A}"/>
              </a:ext>
            </a:extLst>
          </p:cNvPr>
          <p:cNvPicPr>
            <a:picLocks noChangeAspect="1"/>
          </p:cNvPicPr>
          <p:nvPr/>
        </p:nvPicPr>
        <p:blipFill>
          <a:blip r:embed="rId2"/>
          <a:stretch>
            <a:fillRect/>
          </a:stretch>
        </p:blipFill>
        <p:spPr>
          <a:xfrm>
            <a:off x="5664200" y="0"/>
            <a:ext cx="6527799" cy="6858000"/>
          </a:xfrm>
          <a:prstGeom prst="rect">
            <a:avLst/>
          </a:prstGeom>
        </p:spPr>
      </p:pic>
      <p:sp>
        <p:nvSpPr>
          <p:cNvPr id="7" name="Content Placeholder 18">
            <a:extLst>
              <a:ext uri="{FF2B5EF4-FFF2-40B4-BE49-F238E27FC236}">
                <a16:creationId xmlns:a16="http://schemas.microsoft.com/office/drawing/2014/main" id="{EC91EF4A-3DD0-452C-219A-B3313910DEB8}"/>
              </a:ext>
            </a:extLst>
          </p:cNvPr>
          <p:cNvSpPr>
            <a:spLocks noGrp="1"/>
          </p:cNvSpPr>
          <p:nvPr>
            <p:ph idx="1"/>
          </p:nvPr>
        </p:nvSpPr>
        <p:spPr>
          <a:xfrm>
            <a:off x="784743" y="1485901"/>
            <a:ext cx="4354524" cy="4686299"/>
          </a:xfrm>
        </p:spPr>
        <p:txBody>
          <a:bodyPr/>
          <a:lstStyle/>
          <a:p>
            <a:pPr>
              <a:buFont typeface="Wingdings" panose="05000000000000000000" pitchFamily="2" charset="2"/>
              <a:buChar char="§"/>
            </a:pPr>
            <a:r>
              <a:rPr lang="en-US" sz="1600" dirty="0"/>
              <a:t>.btn-login:hover, .btn-signup:hover, etc.: Styles the buttons to change when hovered over </a:t>
            </a:r>
          </a:p>
          <a:p>
            <a:endParaRPr lang="en-US" sz="1600" b="0" i="0" dirty="0">
              <a:solidFill>
                <a:srgbClr val="ECECEC"/>
              </a:solidFill>
              <a:effectLst/>
              <a:latin typeface="Söhne"/>
            </a:endParaRPr>
          </a:p>
          <a:p>
            <a:pPr>
              <a:buFont typeface="Wingdings" panose="05000000000000000000" pitchFamily="2" charset="2"/>
              <a:buChar char="§"/>
            </a:pPr>
            <a:r>
              <a:rPr lang="en-US" sz="1600" dirty="0">
                <a:solidFill>
                  <a:schemeClr val="tx1"/>
                </a:solidFill>
              </a:rPr>
              <a:t>&lt;a&gt;: Defines a hyperlink which is used for the corresponding buttons in the banner section</a:t>
            </a:r>
            <a:r>
              <a:rPr lang="en-US" b="0" i="0" dirty="0">
                <a:solidFill>
                  <a:srgbClr val="ECECEC"/>
                </a:solidFill>
                <a:effectLst/>
                <a:latin typeface="Söhne"/>
              </a:rPr>
              <a:t>.</a:t>
            </a:r>
          </a:p>
          <a:p>
            <a:pPr>
              <a:buFont typeface="Wingdings" panose="05000000000000000000" pitchFamily="2" charset="2"/>
              <a:buChar char="§"/>
            </a:pPr>
            <a:endParaRPr lang="en-US" dirty="0">
              <a:solidFill>
                <a:srgbClr val="ECECEC"/>
              </a:solidFill>
              <a:latin typeface="Söhne"/>
            </a:endParaRPr>
          </a:p>
          <a:p>
            <a:pPr>
              <a:buFont typeface="Wingdings" panose="05000000000000000000" pitchFamily="2" charset="2"/>
              <a:buChar char="§"/>
            </a:pPr>
            <a:r>
              <a:rPr lang="en-US" sz="1600" dirty="0">
                <a:solidFill>
                  <a:schemeClr val="tx1"/>
                </a:solidFill>
              </a:rPr>
              <a:t>&lt;h1&gt; &lt;h4&gt;: These make up the body of the webpage which is styled by the welcome class as seen above in the code</a:t>
            </a:r>
          </a:p>
          <a:p>
            <a:pPr>
              <a:buFont typeface="Wingdings" panose="05000000000000000000" pitchFamily="2" charset="2"/>
              <a:buChar char="§"/>
            </a:pPr>
            <a:endParaRPr lang="en-US" sz="1600" dirty="0">
              <a:solidFill>
                <a:schemeClr val="tx1"/>
              </a:solidFill>
            </a:endParaRPr>
          </a:p>
          <a:p>
            <a:pPr>
              <a:buFont typeface="Wingdings" panose="05000000000000000000" pitchFamily="2" charset="2"/>
              <a:buChar char="§"/>
            </a:pPr>
            <a:r>
              <a:rPr lang="en-US" sz="1600" dirty="0">
                <a:solidFill>
                  <a:schemeClr val="tx1"/>
                </a:solidFill>
              </a:rPr>
              <a:t>&lt;script&gt;: Here I plan to add more JavaScript to make the website more fluid and dynamic </a:t>
            </a:r>
          </a:p>
        </p:txBody>
      </p:sp>
    </p:spTree>
    <p:extLst>
      <p:ext uri="{BB962C8B-B14F-4D97-AF65-F5344CB8AC3E}">
        <p14:creationId xmlns:p14="http://schemas.microsoft.com/office/powerpoint/2010/main" val="2016486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4B0944-EE28-8F0C-57C8-4367F092DA92}"/>
              </a:ext>
            </a:extLst>
          </p:cNvPr>
          <p:cNvPicPr>
            <a:picLocks noGrp="1" noChangeAspect="1"/>
          </p:cNvPicPr>
          <p:nvPr>
            <p:ph idx="1"/>
          </p:nvPr>
        </p:nvPicPr>
        <p:blipFill>
          <a:blip r:embed="rId2"/>
          <a:stretch>
            <a:fillRect/>
          </a:stretch>
        </p:blipFill>
        <p:spPr>
          <a:xfrm>
            <a:off x="2190704" y="1638300"/>
            <a:ext cx="7962992" cy="3581400"/>
          </a:xfrm>
        </p:spPr>
      </p:pic>
      <p:sp>
        <p:nvSpPr>
          <p:cNvPr id="2" name="Title 1">
            <a:extLst>
              <a:ext uri="{FF2B5EF4-FFF2-40B4-BE49-F238E27FC236}">
                <a16:creationId xmlns:a16="http://schemas.microsoft.com/office/drawing/2014/main" id="{3621AABA-1D5F-3AD9-7186-11E0851F537A}"/>
              </a:ext>
            </a:extLst>
          </p:cNvPr>
          <p:cNvSpPr>
            <a:spLocks noGrp="1"/>
          </p:cNvSpPr>
          <p:nvPr>
            <p:ph type="title"/>
          </p:nvPr>
        </p:nvSpPr>
        <p:spPr/>
        <p:txBody>
          <a:bodyPr/>
          <a:lstStyle/>
          <a:p>
            <a:r>
              <a:rPr lang="en-US" dirty="0"/>
              <a:t>Index.php Webpage</a:t>
            </a:r>
          </a:p>
        </p:txBody>
      </p:sp>
      <p:sp>
        <p:nvSpPr>
          <p:cNvPr id="6" name="TextBox 5">
            <a:extLst>
              <a:ext uri="{FF2B5EF4-FFF2-40B4-BE49-F238E27FC236}">
                <a16:creationId xmlns:a16="http://schemas.microsoft.com/office/drawing/2014/main" id="{1A7EDB67-1366-1047-A95C-91485A923600}"/>
              </a:ext>
            </a:extLst>
          </p:cNvPr>
          <p:cNvSpPr txBox="1"/>
          <p:nvPr/>
        </p:nvSpPr>
        <p:spPr>
          <a:xfrm>
            <a:off x="2190704" y="5353241"/>
            <a:ext cx="7962992" cy="1077218"/>
          </a:xfrm>
          <a:prstGeom prst="rect">
            <a:avLst/>
          </a:prstGeom>
          <a:noFill/>
        </p:spPr>
        <p:txBody>
          <a:bodyPr wrap="square" rtlCol="0">
            <a:spAutoFit/>
          </a:bodyPr>
          <a:lstStyle/>
          <a:p>
            <a:r>
              <a:rPr lang="en-US" sz="1600" dirty="0">
                <a:solidFill>
                  <a:schemeClr val="tx2"/>
                </a:solidFill>
              </a:rPr>
              <a:t>Here users can choose to login if they already have an account or sign up if they have yet to make an account. Users can also choose to visit my projects or about page but must login first. Upon logging in they will be redirected to the home page where they can access any of the previous mentioned pages and more. </a:t>
            </a:r>
          </a:p>
        </p:txBody>
      </p:sp>
    </p:spTree>
    <p:extLst>
      <p:ext uri="{BB962C8B-B14F-4D97-AF65-F5344CB8AC3E}">
        <p14:creationId xmlns:p14="http://schemas.microsoft.com/office/powerpoint/2010/main" val="615650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5AA85-9E35-8194-71FA-C320EC728B71}"/>
              </a:ext>
            </a:extLst>
          </p:cNvPr>
          <p:cNvSpPr>
            <a:spLocks noGrp="1"/>
          </p:cNvSpPr>
          <p:nvPr>
            <p:ph type="ctrTitle"/>
          </p:nvPr>
        </p:nvSpPr>
        <p:spPr/>
        <p:txBody>
          <a:bodyPr/>
          <a:lstStyle/>
          <a:p>
            <a:r>
              <a:rPr lang="en-US" dirty="0"/>
              <a:t>Database Information</a:t>
            </a:r>
          </a:p>
        </p:txBody>
      </p:sp>
    </p:spTree>
    <p:extLst>
      <p:ext uri="{BB962C8B-B14F-4D97-AF65-F5344CB8AC3E}">
        <p14:creationId xmlns:p14="http://schemas.microsoft.com/office/powerpoint/2010/main" val="170041881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543</TotalTime>
  <Words>3548</Words>
  <Application>Microsoft Office PowerPoint</Application>
  <PresentationFormat>Widescreen</PresentationFormat>
  <Paragraphs>347</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Franklin Gothic Book</vt:lpstr>
      <vt:lpstr>Söhne</vt:lpstr>
      <vt:lpstr>Söhne Mono</vt:lpstr>
      <vt:lpstr>Wingdings</vt:lpstr>
      <vt:lpstr>Crop</vt:lpstr>
      <vt:lpstr>Barrett’s Project Portfolio</vt:lpstr>
      <vt:lpstr>LAMP Stack</vt:lpstr>
      <vt:lpstr>LAMP STACK Information</vt:lpstr>
      <vt:lpstr>Index.php</vt:lpstr>
      <vt:lpstr>Index.php Information </vt:lpstr>
      <vt:lpstr>Index.php Code</vt:lpstr>
      <vt:lpstr>Index.php Code</vt:lpstr>
      <vt:lpstr>Index.php Webpage</vt:lpstr>
      <vt:lpstr>Database Information</vt:lpstr>
      <vt:lpstr>Database Information</vt:lpstr>
      <vt:lpstr>Database </vt:lpstr>
      <vt:lpstr>Phptest.php</vt:lpstr>
      <vt:lpstr>Phptest.php Information </vt:lpstr>
      <vt:lpstr>Phptest.php Code</vt:lpstr>
      <vt:lpstr>Connect.php</vt:lpstr>
      <vt:lpstr>Connect.php Information </vt:lpstr>
      <vt:lpstr>Connect.php Code</vt:lpstr>
      <vt:lpstr>Register.php</vt:lpstr>
      <vt:lpstr>Register.php Information </vt:lpstr>
      <vt:lpstr>Register.php Code</vt:lpstr>
      <vt:lpstr>Register.php Code</vt:lpstr>
      <vt:lpstr>Register.php Code</vt:lpstr>
      <vt:lpstr>Register.php Code</vt:lpstr>
      <vt:lpstr>Register.php Webpage</vt:lpstr>
      <vt:lpstr>Logon.PHP</vt:lpstr>
      <vt:lpstr>Logon.php Information </vt:lpstr>
      <vt:lpstr>Logon.php Code</vt:lpstr>
      <vt:lpstr>Logon.php Code</vt:lpstr>
      <vt:lpstr>Logon.php Code</vt:lpstr>
      <vt:lpstr>Logon.php</vt:lpstr>
      <vt:lpstr>Home.php</vt:lpstr>
      <vt:lpstr>Home.php Information </vt:lpstr>
      <vt:lpstr>Home.php Code</vt:lpstr>
      <vt:lpstr>Home.php Code</vt:lpstr>
      <vt:lpstr>Home.php Code</vt:lpstr>
      <vt:lpstr>Home.php Webpage</vt:lpstr>
      <vt:lpstr>Contact.php</vt:lpstr>
      <vt:lpstr>Contact.php Information </vt:lpstr>
      <vt:lpstr>Contact.php Code</vt:lpstr>
      <vt:lpstr>Contact.php Code</vt:lpstr>
      <vt:lpstr>Contact.php Webpage</vt:lpstr>
      <vt:lpstr>Setting.php</vt:lpstr>
      <vt:lpstr>Setting.php Information </vt:lpstr>
      <vt:lpstr>Setting.php Code</vt:lpstr>
      <vt:lpstr>Setting.php Code</vt:lpstr>
      <vt:lpstr>Setting.php Code</vt:lpstr>
      <vt:lpstr>Setting.php Webpage</vt:lpstr>
      <vt:lpstr>Adminset.php</vt:lpstr>
      <vt:lpstr>Adminset.php Information </vt:lpstr>
      <vt:lpstr>Adminset.php Code</vt:lpstr>
      <vt:lpstr>Adminset.php Code</vt:lpstr>
      <vt:lpstr>Adminset.php Code</vt:lpstr>
      <vt:lpstr>Adminset.php Code</vt:lpstr>
      <vt:lpstr>Adminset.php Webpage</vt:lpstr>
      <vt:lpstr>Logout.php</vt:lpstr>
      <vt:lpstr>Logout.php Information </vt:lpstr>
      <vt:lpstr>Logout.php Code</vt:lpstr>
      <vt:lpstr>404 Error Page</vt:lpstr>
      <vt:lpstr>404error.php Information </vt:lpstr>
      <vt:lpstr>404error.php Code</vt:lpstr>
      <vt:lpstr>404error.php Webpage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Barrett’s Project Portfolio</dc:title>
  <dc:creator>barrett caywood</dc:creator>
  <cp:lastModifiedBy>barrett caywood</cp:lastModifiedBy>
  <cp:revision>1</cp:revision>
  <dcterms:created xsi:type="dcterms:W3CDTF">2024-03-27T13:37:33Z</dcterms:created>
  <dcterms:modified xsi:type="dcterms:W3CDTF">2024-03-30T18:57:42Z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